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4" r:id="rId2"/>
    <p:sldMasterId id="2147483658" r:id="rId3"/>
  </p:sldMasterIdLst>
  <p:notesMasterIdLst>
    <p:notesMasterId r:id="rId25"/>
  </p:notesMasterIdLst>
  <p:handoutMasterIdLst>
    <p:handoutMasterId r:id="rId26"/>
  </p:handoutMasterIdLst>
  <p:sldIdLst>
    <p:sldId id="263" r:id="rId4"/>
    <p:sldId id="308" r:id="rId5"/>
    <p:sldId id="327" r:id="rId6"/>
    <p:sldId id="256" r:id="rId7"/>
    <p:sldId id="257" r:id="rId8"/>
    <p:sldId id="328" r:id="rId9"/>
    <p:sldId id="330" r:id="rId10"/>
    <p:sldId id="329" r:id="rId11"/>
    <p:sldId id="331" r:id="rId12"/>
    <p:sldId id="332" r:id="rId13"/>
    <p:sldId id="333" r:id="rId14"/>
    <p:sldId id="334" r:id="rId15"/>
    <p:sldId id="258" r:id="rId16"/>
    <p:sldId id="259" r:id="rId17"/>
    <p:sldId id="336" r:id="rId18"/>
    <p:sldId id="337" r:id="rId19"/>
    <p:sldId id="335" r:id="rId20"/>
    <p:sldId id="338" r:id="rId21"/>
    <p:sldId id="339" r:id="rId22"/>
    <p:sldId id="260" r:id="rId23"/>
    <p:sldId id="262" r:id="rId24"/>
  </p:sldIdLst>
  <p:sldSz cx="16256000" cy="9144000"/>
  <p:notesSz cx="16256000" cy="9144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61" d="100"/>
          <a:sy n="61" d="100"/>
        </p:scale>
        <p:origin x="710" y="48"/>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handoutMaster" Target="handoutMasters/handoutMaster1.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viewProps" Target="viewProps.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7044267"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9207972" y="0"/>
            <a:ext cx="7044267" cy="458788"/>
          </a:xfrm>
          <a:prstGeom prst="rect">
            <a:avLst/>
          </a:prstGeom>
        </p:spPr>
        <p:txBody>
          <a:bodyPr vert="horz" lIns="91440" tIns="45720" rIns="91440" bIns="45720" rtlCol="0"/>
          <a:lstStyle>
            <a:lvl1pPr algn="r">
              <a:defRPr sz="1200"/>
            </a:lvl1pPr>
          </a:lstStyle>
          <a:p>
            <a:fld id="{696C064A-D61B-4B21-B757-51A9B82445B8}" type="datetimeFigureOut">
              <a:rPr lang="en-US" smtClean="0"/>
              <a:t>10/11/2022</a:t>
            </a:fld>
            <a:endParaRPr lang="en-US"/>
          </a:p>
        </p:txBody>
      </p:sp>
      <p:sp>
        <p:nvSpPr>
          <p:cNvPr id="4" name="Footer Placeholder 3"/>
          <p:cNvSpPr>
            <a:spLocks noGrp="1"/>
          </p:cNvSpPr>
          <p:nvPr>
            <p:ph type="ftr" sz="quarter" idx="2"/>
          </p:nvPr>
        </p:nvSpPr>
        <p:spPr>
          <a:xfrm>
            <a:off x="0" y="8685213"/>
            <a:ext cx="7044267"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9207972" y="8685213"/>
            <a:ext cx="7044267" cy="458787"/>
          </a:xfrm>
          <a:prstGeom prst="rect">
            <a:avLst/>
          </a:prstGeom>
        </p:spPr>
        <p:txBody>
          <a:bodyPr vert="horz" lIns="91440" tIns="45720" rIns="91440" bIns="45720" rtlCol="0" anchor="b"/>
          <a:lstStyle>
            <a:lvl1pPr algn="r">
              <a:defRPr sz="1200"/>
            </a:lvl1pPr>
          </a:lstStyle>
          <a:p>
            <a:fld id="{50305E07-67EA-4042-A3F6-853A8AD8D209}" type="slidenum">
              <a:rPr lang="en-US" smtClean="0"/>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7044267"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9207972" y="0"/>
            <a:ext cx="7044267" cy="458788"/>
          </a:xfrm>
          <a:prstGeom prst="rect">
            <a:avLst/>
          </a:prstGeom>
        </p:spPr>
        <p:txBody>
          <a:bodyPr vert="horz" lIns="91440" tIns="45720" rIns="91440" bIns="45720" rtlCol="0"/>
          <a:lstStyle>
            <a:lvl1pPr algn="r">
              <a:defRPr sz="1200"/>
            </a:lvl1pPr>
          </a:lstStyle>
          <a:p>
            <a:fld id="{3EFD42F7-718C-4B98-AAEC-167E6DDD60A7}" type="datetimeFigureOut">
              <a:rPr lang="en-US" smtClean="0"/>
              <a:t>10/11/2022</a:t>
            </a:fld>
            <a:endParaRPr lang="en-US"/>
          </a:p>
        </p:txBody>
      </p:sp>
      <p:sp>
        <p:nvSpPr>
          <p:cNvPr id="4" name="Slide Image Placeholder 3"/>
          <p:cNvSpPr>
            <a:spLocks noGrp="1" noRot="1" noChangeAspect="1"/>
          </p:cNvSpPr>
          <p:nvPr>
            <p:ph type="sldImg" idx="2"/>
          </p:nvPr>
        </p:nvSpPr>
        <p:spPr>
          <a:xfrm>
            <a:off x="5384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1625600" y="4400550"/>
            <a:ext cx="130048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7044267"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9207972" y="8685213"/>
            <a:ext cx="7044267" cy="458787"/>
          </a:xfrm>
          <a:prstGeom prst="rect">
            <a:avLst/>
          </a:prstGeom>
        </p:spPr>
        <p:txBody>
          <a:bodyPr vert="horz" lIns="91440" tIns="45720" rIns="91440" bIns="45720" rtlCol="0" anchor="b"/>
          <a:lstStyle>
            <a:lvl1pPr algn="r">
              <a:defRPr sz="1200"/>
            </a:lvl1pPr>
          </a:lstStyle>
          <a:p>
            <a:fld id="{21B2AA4F-B828-4D7C-AFD3-893933DAFCB4}"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1B2AA4F-B828-4D7C-AFD3-893933DAFCB4}" type="slidenum">
              <a:rPr lang="en-US" smtClean="0"/>
              <a:t>16</a:t>
            </a:fld>
            <a:endParaRPr lang="en-US"/>
          </a:p>
        </p:txBody>
      </p:sp>
    </p:spTree>
    <p:extLst>
      <p:ext uri="{BB962C8B-B14F-4D97-AF65-F5344CB8AC3E}">
        <p14:creationId xmlns:p14="http://schemas.microsoft.com/office/powerpoint/2010/main" val="38834984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3.xml"/><Relationship Id="rId4" Type="http://schemas.openxmlformats.org/officeDocument/2006/relationships/image" Target="../media/image6.sv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3.xml"/><Relationship Id="rId4" Type="http://schemas.openxmlformats.org/officeDocument/2006/relationships/image" Target="../media/image9.sv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2.jpeg"/><Relationship Id="rId1" Type="http://schemas.openxmlformats.org/officeDocument/2006/relationships/slideMaster" Target="../slideMasters/slideMaster3.xml"/><Relationship Id="rId4" Type="http://schemas.openxmlformats.org/officeDocument/2006/relationships/image" Target="../media/image9.sv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219200" y="2834640"/>
            <a:ext cx="13817600" cy="1920240"/>
          </a:xfrm>
          <a:prstGeom prst="rect">
            <a:avLst/>
          </a:prstGeom>
        </p:spPr>
        <p:txBody>
          <a:bodyPr wrap="square" lIns="0" tIns="0" rIns="0" bIns="0">
            <a:spAutoFit/>
          </a:bodyPr>
          <a:lstStyle>
            <a:lvl1pPr>
              <a:defRPr>
                <a:latin typeface="Arial" panose="020B0604020202020204" pitchFamily="34" charset="0"/>
                <a:cs typeface="Arial" panose="020B0604020202020204" pitchFamily="34" charset="0"/>
              </a:defRPr>
            </a:lvl1pPr>
          </a:lstStyle>
          <a:p>
            <a:endParaRPr/>
          </a:p>
        </p:txBody>
      </p:sp>
      <p:sp>
        <p:nvSpPr>
          <p:cNvPr id="3" name="Holder 3"/>
          <p:cNvSpPr>
            <a:spLocks noGrp="1"/>
          </p:cNvSpPr>
          <p:nvPr>
            <p:ph type="subTitle" idx="4"/>
          </p:nvPr>
        </p:nvSpPr>
        <p:spPr>
          <a:xfrm>
            <a:off x="2438400" y="5120640"/>
            <a:ext cx="11379200" cy="22860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10/11/2022</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7" name="Picture Placeholder 7">
            <a:extLst>
              <a:ext uri="{FF2B5EF4-FFF2-40B4-BE49-F238E27FC236}">
                <a16:creationId xmlns:a16="http://schemas.microsoft.com/office/drawing/2014/main" id="{A41CBEE4-3FAE-4685-BA5D-89EE53B32DBC}"/>
              </a:ext>
            </a:extLst>
          </p:cNvPr>
          <p:cNvSpPr>
            <a:spLocks noGrp="1"/>
          </p:cNvSpPr>
          <p:nvPr>
            <p:ph type="pic" sz="quarter" idx="14"/>
          </p:nvPr>
        </p:nvSpPr>
        <p:spPr>
          <a:xfrm>
            <a:off x="2032" y="-101600"/>
            <a:ext cx="16251936" cy="9144000"/>
          </a:xfrm>
          <a:solidFill>
            <a:schemeClr val="accent1"/>
          </a:solidFill>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637668" y="914400"/>
            <a:ext cx="5279136" cy="7315200"/>
          </a:xfrm>
          <a:solidFill>
            <a:schemeClr val="tx2">
              <a:lumMod val="20000"/>
              <a:lumOff val="80000"/>
              <a:alpha val="90000"/>
            </a:schemeClr>
          </a:solidFill>
          <a:ln w="38100" cmpd="sng">
            <a:solidFill>
              <a:schemeClr val="accent5">
                <a:lumMod val="50000"/>
              </a:schemeClr>
            </a:solidFill>
          </a:ln>
        </p:spPr>
        <p:txBody>
          <a:bodyPr lIns="274320" tIns="457200" rIns="274320" anchor="t">
            <a:noAutofit/>
          </a:bodyPr>
          <a:lstStyle>
            <a:lvl1pPr algn="ctr">
              <a:defRPr spc="133" baseline="0">
                <a:solidFill>
                  <a:schemeClr val="accent3">
                    <a:lumMod val="25000"/>
                  </a:schemeClr>
                </a:solidFill>
              </a:defRPr>
            </a:lvl1pPr>
          </a:lstStyle>
          <a:p>
            <a:r>
              <a:rPr lang="en-US" dirty="0"/>
              <a:t>Click to edit title</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lvl1pPr>
          </a:lstStyle>
          <a:p>
            <a:r>
              <a:rPr lang="en-US" dirty="0"/>
              <a:t>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dirty="0"/>
              <a:t>Conference presentation</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9" name="Text Placeholder 8">
            <a:extLst>
              <a:ext uri="{FF2B5EF4-FFF2-40B4-BE49-F238E27FC236}">
                <a16:creationId xmlns:a16="http://schemas.microsoft.com/office/drawing/2014/main" id="{6A67D98D-D4C9-49C3-B1D7-0D6F2D3371BB}"/>
              </a:ext>
            </a:extLst>
          </p:cNvPr>
          <p:cNvSpPr>
            <a:spLocks noGrp="1"/>
          </p:cNvSpPr>
          <p:nvPr>
            <p:ph type="body" sz="quarter" idx="15" hasCustomPrompt="1"/>
          </p:nvPr>
        </p:nvSpPr>
        <p:spPr>
          <a:xfrm>
            <a:off x="790068" y="1066800"/>
            <a:ext cx="4974336" cy="7010400"/>
          </a:xfrm>
          <a:ln w="12700">
            <a:solidFill>
              <a:schemeClr val="tx2"/>
            </a:solidFill>
          </a:ln>
        </p:spPr>
        <p:txBody>
          <a:bodyPr lIns="274320" tIns="1371600" rIns="274320">
            <a:noAutofit/>
          </a:bodyPr>
          <a:lstStyle>
            <a:lvl1pPr marL="0" indent="0" algn="ctr">
              <a:buNone/>
              <a:defRPr sz="1867">
                <a:solidFill>
                  <a:schemeClr val="accent3">
                    <a:lumMod val="25000"/>
                  </a:schemeClr>
                </a:solidFill>
              </a:defRPr>
            </a:lvl1pPr>
            <a:lvl2pPr marL="609585" indent="0">
              <a:buNone/>
              <a:defRPr sz="1867"/>
            </a:lvl2pPr>
            <a:lvl3pPr marL="1219170" indent="0">
              <a:buNone/>
              <a:defRPr sz="1867"/>
            </a:lvl3pPr>
            <a:lvl4pPr marL="1828754" indent="0">
              <a:buNone/>
              <a:defRPr sz="1867"/>
            </a:lvl4pPr>
            <a:lvl5pPr marL="2438339" indent="0">
              <a:buNone/>
              <a:defRPr sz="1867"/>
            </a:lvl5pPr>
          </a:lstStyle>
          <a:p>
            <a:pPr lvl="0"/>
            <a:r>
              <a:rPr lang="en-US" dirty="0"/>
              <a:t>Click to edit text</a:t>
            </a:r>
          </a:p>
        </p:txBody>
      </p:sp>
      <p:sp>
        <p:nvSpPr>
          <p:cNvPr id="13" name="Title 1" hidden="1">
            <a:extLst>
              <a:ext uri="{FF2B5EF4-FFF2-40B4-BE49-F238E27FC236}">
                <a16:creationId xmlns:a16="http://schemas.microsoft.com/office/drawing/2014/main" id="{3F2612BA-64D8-41EC-9F7A-0615FD68EDCA}"/>
              </a:ext>
            </a:extLst>
          </p:cNvPr>
          <p:cNvSpPr txBox="1">
            <a:spLocks/>
          </p:cNvSpPr>
          <p:nvPr userDrawn="1"/>
        </p:nvSpPr>
        <p:spPr>
          <a:xfrm>
            <a:off x="1340531" y="1280160"/>
            <a:ext cx="3962400" cy="1219200"/>
          </a:xfrm>
          <a:prstGeom prst="rect">
            <a:avLst/>
          </a:prstGeom>
        </p:spPr>
        <p:txBody>
          <a:bodyPr vert="horz" lIns="121920" tIns="60960" rIns="121920" bIns="60960" rtlCol="0" anchor="ctr">
            <a:normAutofit/>
          </a:bodyPr>
          <a:lstStyle>
            <a:lvl1pPr algn="l" defTabSz="914400" rtl="0" eaLnBrk="1" latinLnBrk="0" hangingPunct="1">
              <a:lnSpc>
                <a:spcPct val="90000"/>
              </a:lnSpc>
              <a:spcBef>
                <a:spcPct val="0"/>
              </a:spcBef>
              <a:buNone/>
              <a:defRPr sz="3200" kern="1200" spc="40" baseline="0">
                <a:solidFill>
                  <a:schemeClr val="accent3">
                    <a:lumMod val="25000"/>
                  </a:schemeClr>
                </a:solidFill>
                <a:latin typeface="+mj-lt"/>
                <a:ea typeface="+mj-ea"/>
                <a:cs typeface="+mj-cs"/>
              </a:defRPr>
            </a:lvl1pPr>
          </a:lstStyle>
          <a:p>
            <a:pPr algn="ctr"/>
            <a:r>
              <a:rPr lang="en-US" sz="4267" spc="133" dirty="0">
                <a:latin typeface="Elephant Pro" pitchFamily="2" charset="0"/>
              </a:rPr>
              <a:t>Agenda</a:t>
            </a:r>
          </a:p>
        </p:txBody>
      </p:sp>
    </p:spTree>
    <p:extLst>
      <p:ext uri="{BB962C8B-B14F-4D97-AF65-F5344CB8AC3E}">
        <p14:creationId xmlns:p14="http://schemas.microsoft.com/office/powerpoint/2010/main" val="5552730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Meet the presenter">
    <p:spTree>
      <p:nvGrpSpPr>
        <p:cNvPr id="1" name=""/>
        <p:cNvGrpSpPr/>
        <p:nvPr/>
      </p:nvGrpSpPr>
      <p:grpSpPr>
        <a:xfrm>
          <a:off x="0" y="0"/>
          <a:ext cx="0" cy="0"/>
          <a:chOff x="0" y="0"/>
          <a:chExt cx="0" cy="0"/>
        </a:xfrm>
      </p:grpSpPr>
      <p:pic>
        <p:nvPicPr>
          <p:cNvPr id="10" name="Picture 9" descr="photo of marble&#10;">
            <a:extLst>
              <a:ext uri="{FF2B5EF4-FFF2-40B4-BE49-F238E27FC236}">
                <a16:creationId xmlns:a16="http://schemas.microsoft.com/office/drawing/2014/main" id="{CEFBE0D1-09DC-41AA-9A18-E5E07B941D7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6256000" cy="9144000"/>
          </a:xfrm>
          <a:prstGeom prst="rect">
            <a:avLst/>
          </a:prstGeom>
        </p:spPr>
      </p:pic>
      <p:sp>
        <p:nvSpPr>
          <p:cNvPr id="13" name="Rectangle 12">
            <a:extLst>
              <a:ext uri="{FF2B5EF4-FFF2-40B4-BE49-F238E27FC236}">
                <a16:creationId xmlns:a16="http://schemas.microsoft.com/office/drawing/2014/main" id="{01859217-510A-4C29-85EE-456A26AAC78C}"/>
              </a:ext>
            </a:extLst>
          </p:cNvPr>
          <p:cNvSpPr/>
          <p:nvPr userDrawn="1"/>
        </p:nvSpPr>
        <p:spPr>
          <a:xfrm>
            <a:off x="621551" y="609600"/>
            <a:ext cx="15032736" cy="7924800"/>
          </a:xfrm>
          <a:prstGeom prst="rect">
            <a:avLst/>
          </a:prstGeom>
          <a:solidFill>
            <a:schemeClr val="tx2">
              <a:lumMod val="20000"/>
              <a:lumOff val="80000"/>
              <a:alpha val="70000"/>
            </a:schemeClr>
          </a:solid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1280160" y="1280160"/>
            <a:ext cx="6193536" cy="1219200"/>
          </a:xfrm>
        </p:spPr>
        <p:txBody>
          <a:bodyPr/>
          <a:lstStyle>
            <a:lvl1pPr algn="ctr">
              <a:defRPr>
                <a:solidFill>
                  <a:schemeClr val="accent3">
                    <a:lumMod val="25000"/>
                  </a:schemeClr>
                </a:solidFil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1280160" y="5283199"/>
            <a:ext cx="6156960" cy="2804160"/>
          </a:xfrm>
        </p:spPr>
        <p:txBody>
          <a:bodyPr>
            <a:normAutofit/>
          </a:bodyPr>
          <a:lstStyle>
            <a:lvl1pPr marL="0" indent="0" algn="ctr">
              <a:lnSpc>
                <a:spcPts val="2800"/>
              </a:lnSpc>
              <a:buNone/>
              <a:defRPr sz="1867">
                <a:solidFill>
                  <a:schemeClr val="accent3">
                    <a:lumMod val="25000"/>
                  </a:schemeClr>
                </a:solidFill>
              </a:defRPr>
            </a:lvl1pPr>
            <a:lvl2pPr marL="609585" indent="0">
              <a:buNone/>
              <a:defRPr sz="1867"/>
            </a:lvl2pPr>
            <a:lvl3pPr marL="1219170" indent="0">
              <a:buNone/>
              <a:defRPr sz="1867"/>
            </a:lvl3pPr>
            <a:lvl4pPr marL="1828754" indent="0">
              <a:buNone/>
              <a:defRPr sz="1867"/>
            </a:lvl4pPr>
            <a:lvl5pPr marL="2438339" indent="0">
              <a:buNone/>
              <a:defRPr sz="1867"/>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dirty="0"/>
              <a:t>Conference presentation</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8" name="Picture Placeholder 7">
            <a:extLst>
              <a:ext uri="{FF2B5EF4-FFF2-40B4-BE49-F238E27FC236}">
                <a16:creationId xmlns:a16="http://schemas.microsoft.com/office/drawing/2014/main" id="{A3DDCF11-EBBF-48BB-8FF1-3BCC5342FE32}"/>
              </a:ext>
            </a:extLst>
          </p:cNvPr>
          <p:cNvSpPr>
            <a:spLocks noGrp="1"/>
          </p:cNvSpPr>
          <p:nvPr>
            <p:ph type="pic" sz="quarter" idx="13"/>
          </p:nvPr>
        </p:nvSpPr>
        <p:spPr>
          <a:xfrm>
            <a:off x="8422095" y="1036320"/>
            <a:ext cx="6705600" cy="7071360"/>
          </a:xfrm>
          <a:solidFill>
            <a:schemeClr val="bg1"/>
          </a:solidFill>
        </p:spPr>
        <p:txBody>
          <a:bodyPr/>
          <a:lstStyle/>
          <a:p>
            <a:r>
              <a:rPr lang="en-US"/>
              <a:t>Click icon to add picture</a:t>
            </a:r>
            <a:endParaRPr lang="en-US" dirty="0"/>
          </a:p>
        </p:txBody>
      </p:sp>
      <p:sp>
        <p:nvSpPr>
          <p:cNvPr id="11" name="Text Placeholder 10">
            <a:extLst>
              <a:ext uri="{FF2B5EF4-FFF2-40B4-BE49-F238E27FC236}">
                <a16:creationId xmlns:a16="http://schemas.microsoft.com/office/drawing/2014/main" id="{C5D1F2BB-3E57-46BA-8BCC-5F9B17C8BDB3}"/>
              </a:ext>
            </a:extLst>
          </p:cNvPr>
          <p:cNvSpPr>
            <a:spLocks noGrp="1"/>
          </p:cNvSpPr>
          <p:nvPr>
            <p:ph type="body" sz="quarter" idx="14" hasCustomPrompt="1"/>
          </p:nvPr>
        </p:nvSpPr>
        <p:spPr>
          <a:xfrm>
            <a:off x="1280160" y="4230624"/>
            <a:ext cx="6156960" cy="609600"/>
          </a:xfrm>
        </p:spPr>
        <p:txBody>
          <a:bodyPr>
            <a:noAutofit/>
          </a:bodyPr>
          <a:lstStyle>
            <a:lvl1pPr marL="0" indent="0" algn="ctr">
              <a:buNone/>
              <a:defRPr sz="2667" b="0" spc="400">
                <a:solidFill>
                  <a:schemeClr val="accent3">
                    <a:lumMod val="25000"/>
                  </a:schemeClr>
                </a:solidFill>
                <a:latin typeface="+mn-lt"/>
              </a:defRPr>
            </a:lvl1pPr>
            <a:lvl2pPr marL="609585" indent="0">
              <a:buNone/>
              <a:defRPr sz="2667">
                <a:latin typeface="+mj-lt"/>
              </a:defRPr>
            </a:lvl2pPr>
            <a:lvl3pPr marL="1219170" indent="0">
              <a:buNone/>
              <a:defRPr sz="2667">
                <a:latin typeface="+mj-lt"/>
              </a:defRPr>
            </a:lvl3pPr>
            <a:lvl4pPr marL="1828754" indent="0">
              <a:buNone/>
              <a:defRPr sz="2667">
                <a:latin typeface="+mj-lt"/>
              </a:defRPr>
            </a:lvl4pPr>
            <a:lvl5pPr marL="2438339" indent="0">
              <a:buNone/>
              <a:defRPr sz="2667">
                <a:latin typeface="+mj-lt"/>
              </a:defRPr>
            </a:lvl5pPr>
          </a:lstStyle>
          <a:p>
            <a:pPr lvl="0"/>
            <a:r>
              <a:rPr lang="en-US" dirty="0"/>
              <a:t>NAME</a:t>
            </a:r>
          </a:p>
        </p:txBody>
      </p:sp>
      <p:pic>
        <p:nvPicPr>
          <p:cNvPr id="14" name="Graphic 13" descr="sprig icon&#10;">
            <a:extLst>
              <a:ext uri="{FF2B5EF4-FFF2-40B4-BE49-F238E27FC236}">
                <a16:creationId xmlns:a16="http://schemas.microsoft.com/office/drawing/2014/main" id="{8203CE7C-A0C4-4B19-BD99-5B8977E69417}"/>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rot="865924">
            <a:off x="3522503" y="2876105"/>
            <a:ext cx="1706880" cy="883385"/>
          </a:xfrm>
          <a:prstGeom prst="rect">
            <a:avLst/>
          </a:prstGeom>
        </p:spPr>
      </p:pic>
    </p:spTree>
    <p:extLst>
      <p:ext uri="{BB962C8B-B14F-4D97-AF65-F5344CB8AC3E}">
        <p14:creationId xmlns:p14="http://schemas.microsoft.com/office/powerpoint/2010/main" val="68637514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ackground">
    <p:spTree>
      <p:nvGrpSpPr>
        <p:cNvPr id="1" name=""/>
        <p:cNvGrpSpPr/>
        <p:nvPr/>
      </p:nvGrpSpPr>
      <p:grpSpPr>
        <a:xfrm>
          <a:off x="0" y="0"/>
          <a:ext cx="0" cy="0"/>
          <a:chOff x="0" y="0"/>
          <a:chExt cx="0" cy="0"/>
        </a:xfrm>
      </p:grpSpPr>
      <p:sp>
        <p:nvSpPr>
          <p:cNvPr id="7" name="Picture Placeholder 7">
            <a:extLst>
              <a:ext uri="{FF2B5EF4-FFF2-40B4-BE49-F238E27FC236}">
                <a16:creationId xmlns:a16="http://schemas.microsoft.com/office/drawing/2014/main" id="{F4FF3C43-7D8E-4810-A3BC-9AE3209111DB}"/>
              </a:ext>
            </a:extLst>
          </p:cNvPr>
          <p:cNvSpPr>
            <a:spLocks noGrp="1"/>
          </p:cNvSpPr>
          <p:nvPr>
            <p:ph type="pic" sz="quarter" idx="13"/>
          </p:nvPr>
        </p:nvSpPr>
        <p:spPr>
          <a:xfrm>
            <a:off x="2032" y="0"/>
            <a:ext cx="16251936" cy="9144000"/>
          </a:xfrm>
          <a:solidFill>
            <a:schemeClr val="accent1"/>
          </a:solidFill>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9DE3D039-0A18-4031-8A63-D83666B066F6}"/>
              </a:ext>
            </a:extLst>
          </p:cNvPr>
          <p:cNvSpPr>
            <a:spLocks noGrp="1"/>
          </p:cNvSpPr>
          <p:nvPr>
            <p:ph type="title"/>
          </p:nvPr>
        </p:nvSpPr>
        <p:spPr>
          <a:xfrm>
            <a:off x="1524000" y="1280160"/>
            <a:ext cx="5486400" cy="1219200"/>
          </a:xfrm>
        </p:spPr>
        <p:txBody>
          <a:bodyPr anchor="b">
            <a:normAutofit/>
          </a:bodyPr>
          <a:lstStyle>
            <a:lvl1pPr algn="ctr">
              <a:defRPr sz="4267">
                <a:solidFill>
                  <a:schemeClr val="accent3">
                    <a:lumMod val="25000"/>
                  </a:schemeClr>
                </a:solidFill>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7438815-B9AF-4BA5-B8D6-3311C4949FAD}"/>
              </a:ext>
            </a:extLst>
          </p:cNvPr>
          <p:cNvSpPr>
            <a:spLocks noGrp="1"/>
          </p:cNvSpPr>
          <p:nvPr>
            <p:ph type="body" idx="1"/>
          </p:nvPr>
        </p:nvSpPr>
        <p:spPr>
          <a:xfrm>
            <a:off x="1828800" y="4181856"/>
            <a:ext cx="4876800" cy="2170176"/>
          </a:xfrm>
        </p:spPr>
        <p:txBody>
          <a:bodyPr>
            <a:normAutofit/>
          </a:bodyPr>
          <a:lstStyle>
            <a:lvl1pPr marL="0" indent="0" algn="ctr">
              <a:lnSpc>
                <a:spcPts val="2800"/>
              </a:lnSpc>
              <a:buNone/>
              <a:defRPr sz="1867">
                <a:solidFill>
                  <a:schemeClr val="accent3">
                    <a:lumMod val="25000"/>
                  </a:schemeClr>
                </a:solidFill>
              </a:defRPr>
            </a:lvl1pPr>
            <a:lvl2pPr marL="609585" indent="0">
              <a:buNone/>
              <a:defRPr sz="2667">
                <a:solidFill>
                  <a:schemeClr val="tx1">
                    <a:tint val="75000"/>
                  </a:schemeClr>
                </a:solidFill>
              </a:defRPr>
            </a:lvl2pPr>
            <a:lvl3pPr marL="1219170" indent="0">
              <a:buNone/>
              <a:defRPr sz="2400">
                <a:solidFill>
                  <a:schemeClr val="tx1">
                    <a:tint val="75000"/>
                  </a:schemeClr>
                </a:solidFill>
              </a:defRPr>
            </a:lvl3pPr>
            <a:lvl4pPr marL="1828754" indent="0">
              <a:buNone/>
              <a:defRPr sz="2133">
                <a:solidFill>
                  <a:schemeClr val="tx1">
                    <a:tint val="75000"/>
                  </a:schemeClr>
                </a:solidFill>
              </a:defRPr>
            </a:lvl4pPr>
            <a:lvl5pPr marL="2438339" indent="0">
              <a:buNone/>
              <a:defRPr sz="2133">
                <a:solidFill>
                  <a:schemeClr val="tx1">
                    <a:tint val="75000"/>
                  </a:schemeClr>
                </a:solidFill>
              </a:defRPr>
            </a:lvl5pPr>
            <a:lvl6pPr marL="3047924" indent="0">
              <a:buNone/>
              <a:defRPr sz="2133">
                <a:solidFill>
                  <a:schemeClr val="tx1">
                    <a:tint val="75000"/>
                  </a:schemeClr>
                </a:solidFill>
              </a:defRPr>
            </a:lvl6pPr>
            <a:lvl7pPr marL="3657509" indent="0">
              <a:buNone/>
              <a:defRPr sz="2133">
                <a:solidFill>
                  <a:schemeClr val="tx1">
                    <a:tint val="75000"/>
                  </a:schemeClr>
                </a:solidFill>
              </a:defRPr>
            </a:lvl7pPr>
            <a:lvl8pPr marL="4267093" indent="0">
              <a:buNone/>
              <a:defRPr sz="2133">
                <a:solidFill>
                  <a:schemeClr val="tx1">
                    <a:tint val="75000"/>
                  </a:schemeClr>
                </a:solidFill>
              </a:defRPr>
            </a:lvl8pPr>
            <a:lvl9pPr marL="4876678" indent="0">
              <a:buNone/>
              <a:defRPr sz="2133">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8EB05F6-A3ED-45AB-B103-D5E34BFD605F}"/>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id="{2F029C1C-740D-4213-96FE-1FAA3072FF83}"/>
              </a:ext>
            </a:extLst>
          </p:cNvPr>
          <p:cNvSpPr>
            <a:spLocks noGrp="1"/>
          </p:cNvSpPr>
          <p:nvPr>
            <p:ph type="ftr" sz="quarter" idx="11"/>
          </p:nvPr>
        </p:nvSpPr>
        <p:spPr/>
        <p:txBody>
          <a:bodyPr/>
          <a:lstStyle/>
          <a:p>
            <a:r>
              <a:rPr lang="en-US" dirty="0"/>
              <a:t>Conference presentation</a:t>
            </a:r>
          </a:p>
        </p:txBody>
      </p:sp>
      <p:sp>
        <p:nvSpPr>
          <p:cNvPr id="6" name="Slide Number Placeholder 5">
            <a:extLst>
              <a:ext uri="{FF2B5EF4-FFF2-40B4-BE49-F238E27FC236}">
                <a16:creationId xmlns:a16="http://schemas.microsoft.com/office/drawing/2014/main" id="{F54E8801-7449-48B4-8D64-BCE20D0831C9}"/>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13164644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reakout questions">
    <p:spTree>
      <p:nvGrpSpPr>
        <p:cNvPr id="1" name=""/>
        <p:cNvGrpSpPr/>
        <p:nvPr/>
      </p:nvGrpSpPr>
      <p:grpSpPr>
        <a:xfrm>
          <a:off x="0" y="0"/>
          <a:ext cx="0" cy="0"/>
          <a:chOff x="0" y="0"/>
          <a:chExt cx="0" cy="0"/>
        </a:xfrm>
      </p:grpSpPr>
      <p:pic>
        <p:nvPicPr>
          <p:cNvPr id="18" name="Picture 17" descr="image of marble texture">
            <a:extLst>
              <a:ext uri="{FF2B5EF4-FFF2-40B4-BE49-F238E27FC236}">
                <a16:creationId xmlns:a16="http://schemas.microsoft.com/office/drawing/2014/main" id="{DE4FCA92-4B09-4386-A95D-2823C777C5B7}"/>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0" y="0"/>
            <a:ext cx="16256000" cy="9144000"/>
          </a:xfrm>
          <a:prstGeom prst="rect">
            <a:avLst/>
          </a:prstGeom>
        </p:spPr>
      </p:pic>
      <p:sp>
        <p:nvSpPr>
          <p:cNvPr id="19" name="Rectangle 18">
            <a:extLst>
              <a:ext uri="{FF2B5EF4-FFF2-40B4-BE49-F238E27FC236}">
                <a16:creationId xmlns:a16="http://schemas.microsoft.com/office/drawing/2014/main" id="{70056CF5-B0DF-4053-8A82-BBBE7FF686BE}"/>
              </a:ext>
            </a:extLst>
          </p:cNvPr>
          <p:cNvSpPr/>
          <p:nvPr userDrawn="1"/>
        </p:nvSpPr>
        <p:spPr>
          <a:xfrm>
            <a:off x="589491" y="609600"/>
            <a:ext cx="15032736" cy="7924800"/>
          </a:xfrm>
          <a:prstGeom prst="rect">
            <a:avLst/>
          </a:prstGeom>
          <a:solidFill>
            <a:schemeClr val="tx2">
              <a:lumMod val="20000"/>
              <a:lumOff val="80000"/>
              <a:alpha val="85000"/>
            </a:schemeClr>
          </a:solid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grpSp>
        <p:nvGrpSpPr>
          <p:cNvPr id="27" name="Group 26">
            <a:extLst>
              <a:ext uri="{FF2B5EF4-FFF2-40B4-BE49-F238E27FC236}">
                <a16:creationId xmlns:a16="http://schemas.microsoft.com/office/drawing/2014/main" id="{8E4B2F5F-448A-4BB9-BF2F-3CCB44D3219A}"/>
              </a:ext>
              <a:ext uri="{C183D7F6-B498-43B3-948B-1728B52AA6E4}">
                <adec:decorative xmlns:adec="http://schemas.microsoft.com/office/drawing/2017/decorative" val="1"/>
              </a:ext>
            </a:extLst>
          </p:cNvPr>
          <p:cNvGrpSpPr/>
          <p:nvPr userDrawn="1"/>
        </p:nvGrpSpPr>
        <p:grpSpPr>
          <a:xfrm>
            <a:off x="8668753" y="3295227"/>
            <a:ext cx="6412992" cy="4630955"/>
            <a:chOff x="6355080" y="2494474"/>
            <a:chExt cx="4960620" cy="3473216"/>
          </a:xfrm>
        </p:grpSpPr>
        <p:grpSp>
          <p:nvGrpSpPr>
            <p:cNvPr id="28" name="Group 27">
              <a:extLst>
                <a:ext uri="{FF2B5EF4-FFF2-40B4-BE49-F238E27FC236}">
                  <a16:creationId xmlns:a16="http://schemas.microsoft.com/office/drawing/2014/main" id="{06457872-52AD-4B0D-A773-AA48B3B219D3}"/>
                </a:ext>
              </a:extLst>
            </p:cNvPr>
            <p:cNvGrpSpPr/>
            <p:nvPr/>
          </p:nvGrpSpPr>
          <p:grpSpPr>
            <a:xfrm>
              <a:off x="6355080" y="2494474"/>
              <a:ext cx="4960620" cy="3473216"/>
              <a:chOff x="6355080" y="2180573"/>
              <a:chExt cx="4960620" cy="3473216"/>
            </a:xfrm>
          </p:grpSpPr>
          <p:cxnSp>
            <p:nvCxnSpPr>
              <p:cNvPr id="30" name="Straight Connector 29">
                <a:extLst>
                  <a:ext uri="{FF2B5EF4-FFF2-40B4-BE49-F238E27FC236}">
                    <a16:creationId xmlns:a16="http://schemas.microsoft.com/office/drawing/2014/main" id="{BD088C3C-893A-4A45-97E6-CF8230EF1DB4}"/>
                  </a:ext>
                </a:extLst>
              </p:cNvPr>
              <p:cNvCxnSpPr>
                <a:cxnSpLocks/>
              </p:cNvCxnSpPr>
              <p:nvPr/>
            </p:nvCxnSpPr>
            <p:spPr>
              <a:xfrm flipV="1">
                <a:off x="6356521" y="3332425"/>
                <a:ext cx="4959179" cy="7179"/>
              </a:xfrm>
              <a:prstGeom prst="line">
                <a:avLst/>
              </a:prstGeom>
              <a:ln w="12700">
                <a:solidFill>
                  <a:schemeClr val="accent3">
                    <a:lumMod val="2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118EF61-FF64-44B8-B5AB-D7D0700D7A55}"/>
                  </a:ext>
                </a:extLst>
              </p:cNvPr>
              <p:cNvCxnSpPr>
                <a:cxnSpLocks/>
              </p:cNvCxnSpPr>
              <p:nvPr/>
            </p:nvCxnSpPr>
            <p:spPr>
              <a:xfrm>
                <a:off x="6355080" y="4494758"/>
                <a:ext cx="4956048" cy="0"/>
              </a:xfrm>
              <a:prstGeom prst="line">
                <a:avLst/>
              </a:prstGeom>
              <a:ln w="12700">
                <a:solidFill>
                  <a:schemeClr val="accent3">
                    <a:lumMod val="25000"/>
                  </a:schemeClr>
                </a:solidFill>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C684B867-CCAD-498D-B6E2-8981BF01EC0F}"/>
                  </a:ext>
                </a:extLst>
              </p:cNvPr>
              <p:cNvSpPr/>
              <p:nvPr/>
            </p:nvSpPr>
            <p:spPr>
              <a:xfrm>
                <a:off x="6356521" y="2180573"/>
                <a:ext cx="4950649" cy="3473216"/>
              </a:xfrm>
              <a:prstGeom prst="rect">
                <a:avLst/>
              </a:prstGeom>
              <a:noFill/>
              <a:ln w="12700">
                <a:solidFill>
                  <a:schemeClr val="accent3">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grpSp>
        <p:cxnSp>
          <p:nvCxnSpPr>
            <p:cNvPr id="29" name="Straight Connector 28">
              <a:extLst>
                <a:ext uri="{FF2B5EF4-FFF2-40B4-BE49-F238E27FC236}">
                  <a16:creationId xmlns:a16="http://schemas.microsoft.com/office/drawing/2014/main" id="{999BD33D-A5B4-469A-9937-DE6D3611C034}"/>
                </a:ext>
              </a:extLst>
            </p:cNvPr>
            <p:cNvCxnSpPr>
              <a:cxnSpLocks/>
            </p:cNvCxnSpPr>
            <p:nvPr/>
          </p:nvCxnSpPr>
          <p:spPr>
            <a:xfrm>
              <a:off x="7838022" y="2494474"/>
              <a:ext cx="0" cy="3473216"/>
            </a:xfrm>
            <a:prstGeom prst="line">
              <a:avLst/>
            </a:prstGeom>
            <a:ln w="12700">
              <a:solidFill>
                <a:schemeClr val="accent3">
                  <a:lumMod val="25000"/>
                </a:schemeClr>
              </a:solidFill>
            </a:ln>
          </p:spPr>
          <p:style>
            <a:lnRef idx="1">
              <a:schemeClr val="accent1"/>
            </a:lnRef>
            <a:fillRef idx="0">
              <a:schemeClr val="accent1"/>
            </a:fillRef>
            <a:effectRef idx="0">
              <a:schemeClr val="accent1"/>
            </a:effectRef>
            <a:fontRef idx="minor">
              <a:schemeClr val="tx1"/>
            </a:fontRef>
          </p:style>
        </p:cxnSp>
      </p:grpSp>
      <p:sp>
        <p:nvSpPr>
          <p:cNvPr id="8" name="Picture Placeholder 7">
            <a:extLst>
              <a:ext uri="{FF2B5EF4-FFF2-40B4-BE49-F238E27FC236}">
                <a16:creationId xmlns:a16="http://schemas.microsoft.com/office/drawing/2014/main" id="{A3DDCF11-EBBF-48BB-8FF1-3BCC5342FE32}"/>
              </a:ext>
            </a:extLst>
          </p:cNvPr>
          <p:cNvSpPr>
            <a:spLocks noGrp="1"/>
          </p:cNvSpPr>
          <p:nvPr>
            <p:ph type="pic" sz="quarter" idx="13"/>
          </p:nvPr>
        </p:nvSpPr>
        <p:spPr>
          <a:xfrm>
            <a:off x="1170432" y="1219200"/>
            <a:ext cx="6949440" cy="6705600"/>
          </a:xfrm>
          <a:solidFill>
            <a:schemeClr val="bg1"/>
          </a:solidFill>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8598011" y="1280160"/>
            <a:ext cx="6540389" cy="1219200"/>
          </a:xfrm>
        </p:spPr>
        <p:txBody>
          <a:bodyPr/>
          <a:lstStyle>
            <a:lvl1pPr algn="ctr">
              <a:defRPr>
                <a:solidFill>
                  <a:schemeClr val="accent3">
                    <a:lumMod val="25000"/>
                  </a:schemeClr>
                </a:solidFil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10911840" y="3584448"/>
            <a:ext cx="3816096" cy="950976"/>
          </a:xfrm>
        </p:spPr>
        <p:txBody>
          <a:bodyPr anchor="ctr" anchorCtr="0">
            <a:normAutofit/>
          </a:bodyPr>
          <a:lstStyle>
            <a:lvl1pPr marL="0" indent="0">
              <a:buNone/>
              <a:defRPr sz="1867">
                <a:solidFill>
                  <a:schemeClr val="accent3">
                    <a:lumMod val="25000"/>
                  </a:schemeClr>
                </a:solidFill>
              </a:defRPr>
            </a:lvl1pPr>
            <a:lvl2pPr marL="609585" indent="0">
              <a:buNone/>
              <a:defRPr sz="1867"/>
            </a:lvl2pPr>
            <a:lvl3pPr marL="1219170" indent="0">
              <a:buNone/>
              <a:defRPr sz="1867"/>
            </a:lvl3pPr>
            <a:lvl4pPr marL="1828754" indent="0">
              <a:buNone/>
              <a:defRPr sz="1867"/>
            </a:lvl4pPr>
            <a:lvl5pPr marL="2438339" indent="0">
              <a:buNone/>
              <a:defRPr sz="1867"/>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nchor="b" anchorCtr="0"/>
          <a:lstStyle>
            <a:lvl1pPr>
              <a:defRPr>
                <a:solidFill>
                  <a:schemeClr val="accent3">
                    <a:lumMod val="25000"/>
                  </a:schemeClr>
                </a:solidFill>
              </a:defRPr>
            </a:lvl1pPr>
          </a:lstStyle>
          <a:p>
            <a:r>
              <a:rPr lang="en-US" dirty="0"/>
              <a:t>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nchor="b" anchorCtr="0"/>
          <a:lstStyle>
            <a:lvl1pPr>
              <a:defRPr>
                <a:solidFill>
                  <a:schemeClr val="accent3">
                    <a:lumMod val="25000"/>
                  </a:schemeClr>
                </a:solidFill>
              </a:defRPr>
            </a:lvl1pPr>
          </a:lstStyle>
          <a:p>
            <a:r>
              <a:rPr lang="en-US" dirty="0"/>
              <a:t>CONFERENCE PRESENTATION</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nchor="b" anchorCtr="0"/>
          <a:lstStyle>
            <a:lvl1pPr>
              <a:defRPr>
                <a:solidFill>
                  <a:schemeClr val="accent3">
                    <a:lumMod val="25000"/>
                  </a:schemeClr>
                </a:solidFill>
              </a:defRPr>
            </a:lvl1pPr>
          </a:lstStyle>
          <a:p>
            <a:fld id="{B5CEABB6-07DC-46E8-9B57-56EC44A396E5}" type="slidenum">
              <a:rPr lang="en-US" smtClean="0"/>
              <a:pPr/>
              <a:t>‹#›</a:t>
            </a:fld>
            <a:endParaRPr lang="en-US" dirty="0"/>
          </a:p>
        </p:txBody>
      </p:sp>
      <p:sp>
        <p:nvSpPr>
          <p:cNvPr id="11" name="Text Placeholder 10">
            <a:extLst>
              <a:ext uri="{FF2B5EF4-FFF2-40B4-BE49-F238E27FC236}">
                <a16:creationId xmlns:a16="http://schemas.microsoft.com/office/drawing/2014/main" id="{C5D1F2BB-3E57-46BA-8BCC-5F9B17C8BDB3}"/>
              </a:ext>
            </a:extLst>
          </p:cNvPr>
          <p:cNvSpPr>
            <a:spLocks noGrp="1"/>
          </p:cNvSpPr>
          <p:nvPr>
            <p:ph type="body" sz="quarter" idx="14" hasCustomPrompt="1"/>
          </p:nvPr>
        </p:nvSpPr>
        <p:spPr>
          <a:xfrm>
            <a:off x="8827008" y="3706368"/>
            <a:ext cx="1048512" cy="874645"/>
          </a:xfrm>
        </p:spPr>
        <p:txBody>
          <a:bodyPr anchor="ctr" anchorCtr="0">
            <a:noAutofit/>
          </a:bodyPr>
          <a:lstStyle>
            <a:lvl1pPr marL="0" indent="0">
              <a:buNone/>
              <a:defRPr sz="4800" b="0" spc="400" baseline="30000">
                <a:solidFill>
                  <a:schemeClr val="tx2"/>
                </a:solidFill>
                <a:latin typeface="+mj-lt"/>
              </a:defRPr>
            </a:lvl1pPr>
            <a:lvl2pPr marL="609585" indent="0">
              <a:buNone/>
              <a:defRPr sz="2667">
                <a:latin typeface="+mj-lt"/>
              </a:defRPr>
            </a:lvl2pPr>
            <a:lvl3pPr marL="1219170" indent="0">
              <a:buNone/>
              <a:defRPr sz="2667">
                <a:latin typeface="+mj-lt"/>
              </a:defRPr>
            </a:lvl3pPr>
            <a:lvl4pPr marL="1828754" indent="0">
              <a:buNone/>
              <a:defRPr sz="2667">
                <a:latin typeface="+mj-lt"/>
              </a:defRPr>
            </a:lvl4pPr>
            <a:lvl5pPr marL="2438339" indent="0">
              <a:buNone/>
              <a:defRPr sz="2667">
                <a:latin typeface="+mj-lt"/>
              </a:defRPr>
            </a:lvl5pPr>
          </a:lstStyle>
          <a:p>
            <a:pPr lvl="0"/>
            <a:r>
              <a:rPr lang="en-US" dirty="0"/>
              <a:t>No.</a:t>
            </a:r>
          </a:p>
        </p:txBody>
      </p:sp>
      <p:sp>
        <p:nvSpPr>
          <p:cNvPr id="9" name="Content Placeholder 2">
            <a:extLst>
              <a:ext uri="{FF2B5EF4-FFF2-40B4-BE49-F238E27FC236}">
                <a16:creationId xmlns:a16="http://schemas.microsoft.com/office/drawing/2014/main" id="{48C13CD1-B240-4AFC-AF08-95A80AEEFEE2}"/>
              </a:ext>
            </a:extLst>
          </p:cNvPr>
          <p:cNvSpPr>
            <a:spLocks noGrp="1"/>
          </p:cNvSpPr>
          <p:nvPr>
            <p:ph idx="15" hasCustomPrompt="1"/>
          </p:nvPr>
        </p:nvSpPr>
        <p:spPr>
          <a:xfrm>
            <a:off x="10911840" y="5132832"/>
            <a:ext cx="3816096" cy="975360"/>
          </a:xfrm>
        </p:spPr>
        <p:txBody>
          <a:bodyPr anchor="ctr" anchorCtr="0">
            <a:normAutofit/>
          </a:bodyPr>
          <a:lstStyle>
            <a:lvl1pPr marL="0" indent="0">
              <a:buNone/>
              <a:defRPr sz="1867">
                <a:solidFill>
                  <a:schemeClr val="accent3">
                    <a:lumMod val="25000"/>
                  </a:schemeClr>
                </a:solidFill>
              </a:defRPr>
            </a:lvl1pPr>
            <a:lvl2pPr marL="609585" indent="0">
              <a:buNone/>
              <a:defRPr sz="1867"/>
            </a:lvl2pPr>
            <a:lvl3pPr marL="1219170" indent="0">
              <a:buNone/>
              <a:defRPr sz="1867"/>
            </a:lvl3pPr>
            <a:lvl4pPr marL="1828754" indent="0">
              <a:buNone/>
              <a:defRPr sz="1867"/>
            </a:lvl4pPr>
            <a:lvl5pPr marL="2438339" indent="0">
              <a:buNone/>
              <a:defRPr sz="1867"/>
            </a:lvl5pPr>
          </a:lstStyle>
          <a:p>
            <a:pPr lvl="0"/>
            <a:r>
              <a:rPr lang="en-US" dirty="0"/>
              <a:t>Click to edit text</a:t>
            </a:r>
          </a:p>
        </p:txBody>
      </p:sp>
      <p:sp>
        <p:nvSpPr>
          <p:cNvPr id="12" name="Content Placeholder 2">
            <a:extLst>
              <a:ext uri="{FF2B5EF4-FFF2-40B4-BE49-F238E27FC236}">
                <a16:creationId xmlns:a16="http://schemas.microsoft.com/office/drawing/2014/main" id="{AEE266CC-F8CC-4C06-B1E4-3D7E399F8936}"/>
              </a:ext>
            </a:extLst>
          </p:cNvPr>
          <p:cNvSpPr>
            <a:spLocks noGrp="1"/>
          </p:cNvSpPr>
          <p:nvPr>
            <p:ph idx="17" hasCustomPrompt="1"/>
          </p:nvPr>
        </p:nvSpPr>
        <p:spPr>
          <a:xfrm>
            <a:off x="10911840" y="6656832"/>
            <a:ext cx="3816096" cy="999744"/>
          </a:xfrm>
        </p:spPr>
        <p:txBody>
          <a:bodyPr anchor="ctr" anchorCtr="0">
            <a:normAutofit/>
          </a:bodyPr>
          <a:lstStyle>
            <a:lvl1pPr marL="0" indent="0">
              <a:buNone/>
              <a:defRPr sz="1867">
                <a:solidFill>
                  <a:schemeClr val="accent3">
                    <a:lumMod val="25000"/>
                  </a:schemeClr>
                </a:solidFill>
              </a:defRPr>
            </a:lvl1pPr>
            <a:lvl2pPr marL="609585" indent="0">
              <a:buNone/>
              <a:defRPr sz="1867"/>
            </a:lvl2pPr>
            <a:lvl3pPr marL="1219170" indent="0">
              <a:buNone/>
              <a:defRPr sz="1867"/>
            </a:lvl3pPr>
            <a:lvl4pPr marL="1828754" indent="0">
              <a:buNone/>
              <a:defRPr sz="1867"/>
            </a:lvl4pPr>
            <a:lvl5pPr marL="2438339" indent="0">
              <a:buNone/>
              <a:defRPr sz="1867"/>
            </a:lvl5pPr>
          </a:lstStyle>
          <a:p>
            <a:pPr lvl="0"/>
            <a:r>
              <a:rPr lang="en-US" dirty="0"/>
              <a:t>Click to edit text</a:t>
            </a:r>
          </a:p>
        </p:txBody>
      </p:sp>
      <p:sp>
        <p:nvSpPr>
          <p:cNvPr id="14" name="Text Placeholder 13">
            <a:extLst>
              <a:ext uri="{FF2B5EF4-FFF2-40B4-BE49-F238E27FC236}">
                <a16:creationId xmlns:a16="http://schemas.microsoft.com/office/drawing/2014/main" id="{CC7B8197-5533-4814-8838-67C657A3B73C}"/>
              </a:ext>
            </a:extLst>
          </p:cNvPr>
          <p:cNvSpPr>
            <a:spLocks noGrp="1"/>
          </p:cNvSpPr>
          <p:nvPr>
            <p:ph type="body" sz="quarter" idx="20" hasCustomPrompt="1"/>
          </p:nvPr>
        </p:nvSpPr>
        <p:spPr>
          <a:xfrm>
            <a:off x="9582912" y="3718560"/>
            <a:ext cx="975360" cy="975360"/>
          </a:xfrm>
        </p:spPr>
        <p:txBody>
          <a:bodyPr anchor="b" anchorCtr="0">
            <a:normAutofit/>
          </a:bodyPr>
          <a:lstStyle>
            <a:lvl1pPr marL="0" indent="0">
              <a:buNone/>
              <a:defRPr sz="7466">
                <a:solidFill>
                  <a:schemeClr val="tx2"/>
                </a:solidFill>
                <a:latin typeface="+mj-lt"/>
              </a:defRPr>
            </a:lvl1pPr>
            <a:lvl2pPr marL="609585" indent="0">
              <a:buNone/>
              <a:defRPr/>
            </a:lvl2pPr>
            <a:lvl3pPr marL="1219170" indent="0">
              <a:buNone/>
              <a:defRPr/>
            </a:lvl3pPr>
            <a:lvl4pPr marL="1828754" indent="0">
              <a:buNone/>
              <a:defRPr/>
            </a:lvl4pPr>
            <a:lvl5pPr marL="2438339" indent="0">
              <a:buNone/>
              <a:defRPr/>
            </a:lvl5pPr>
          </a:lstStyle>
          <a:p>
            <a:pPr lvl="0"/>
            <a:r>
              <a:rPr lang="en-US" dirty="0"/>
              <a:t>1</a:t>
            </a:r>
          </a:p>
        </p:txBody>
      </p:sp>
      <p:sp>
        <p:nvSpPr>
          <p:cNvPr id="16" name="Text Placeholder 10">
            <a:extLst>
              <a:ext uri="{FF2B5EF4-FFF2-40B4-BE49-F238E27FC236}">
                <a16:creationId xmlns:a16="http://schemas.microsoft.com/office/drawing/2014/main" id="{5A5A7DC7-2FC5-48F8-9345-17A7C96CD257}"/>
              </a:ext>
            </a:extLst>
          </p:cNvPr>
          <p:cNvSpPr>
            <a:spLocks noGrp="1"/>
          </p:cNvSpPr>
          <p:nvPr>
            <p:ph type="body" sz="quarter" idx="21" hasCustomPrompt="1"/>
          </p:nvPr>
        </p:nvSpPr>
        <p:spPr>
          <a:xfrm>
            <a:off x="8827008" y="5120640"/>
            <a:ext cx="1048512" cy="874645"/>
          </a:xfrm>
        </p:spPr>
        <p:txBody>
          <a:bodyPr anchor="b" anchorCtr="0">
            <a:noAutofit/>
          </a:bodyPr>
          <a:lstStyle>
            <a:lvl1pPr marL="0" indent="0">
              <a:buNone/>
              <a:defRPr sz="4800" b="0" spc="400" baseline="30000">
                <a:solidFill>
                  <a:schemeClr val="tx2"/>
                </a:solidFill>
                <a:latin typeface="+mj-lt"/>
              </a:defRPr>
            </a:lvl1pPr>
            <a:lvl2pPr marL="609585" indent="0">
              <a:buNone/>
              <a:defRPr sz="2667">
                <a:latin typeface="+mj-lt"/>
              </a:defRPr>
            </a:lvl2pPr>
            <a:lvl3pPr marL="1219170" indent="0">
              <a:buNone/>
              <a:defRPr sz="2667">
                <a:latin typeface="+mj-lt"/>
              </a:defRPr>
            </a:lvl3pPr>
            <a:lvl4pPr marL="1828754" indent="0">
              <a:buNone/>
              <a:defRPr sz="2667">
                <a:latin typeface="+mj-lt"/>
              </a:defRPr>
            </a:lvl4pPr>
            <a:lvl5pPr marL="2438339" indent="0">
              <a:buNone/>
              <a:defRPr sz="2667">
                <a:latin typeface="+mj-lt"/>
              </a:defRPr>
            </a:lvl5pPr>
          </a:lstStyle>
          <a:p>
            <a:pPr lvl="0"/>
            <a:r>
              <a:rPr lang="en-US" dirty="0"/>
              <a:t>No.</a:t>
            </a:r>
          </a:p>
        </p:txBody>
      </p:sp>
      <p:sp>
        <p:nvSpPr>
          <p:cNvPr id="17" name="Text Placeholder 13">
            <a:extLst>
              <a:ext uri="{FF2B5EF4-FFF2-40B4-BE49-F238E27FC236}">
                <a16:creationId xmlns:a16="http://schemas.microsoft.com/office/drawing/2014/main" id="{AF89EB7C-DC5A-461B-BA21-63D329893167}"/>
              </a:ext>
            </a:extLst>
          </p:cNvPr>
          <p:cNvSpPr>
            <a:spLocks noGrp="1"/>
          </p:cNvSpPr>
          <p:nvPr>
            <p:ph type="body" sz="quarter" idx="22" hasCustomPrompt="1"/>
          </p:nvPr>
        </p:nvSpPr>
        <p:spPr>
          <a:xfrm>
            <a:off x="9582912" y="5266944"/>
            <a:ext cx="975360" cy="975360"/>
          </a:xfrm>
        </p:spPr>
        <p:txBody>
          <a:bodyPr anchor="b" anchorCtr="0">
            <a:normAutofit/>
          </a:bodyPr>
          <a:lstStyle>
            <a:lvl1pPr marL="0" indent="0">
              <a:buNone/>
              <a:defRPr sz="7466">
                <a:solidFill>
                  <a:schemeClr val="tx2"/>
                </a:solidFill>
                <a:latin typeface="+mj-lt"/>
              </a:defRPr>
            </a:lvl1pPr>
            <a:lvl2pPr marL="609585" indent="0">
              <a:buNone/>
              <a:defRPr/>
            </a:lvl2pPr>
            <a:lvl3pPr marL="1219170" indent="0">
              <a:buNone/>
              <a:defRPr/>
            </a:lvl3pPr>
            <a:lvl4pPr marL="1828754" indent="0">
              <a:buNone/>
              <a:defRPr/>
            </a:lvl4pPr>
            <a:lvl5pPr marL="2438339" indent="0">
              <a:buNone/>
              <a:defRPr/>
            </a:lvl5pPr>
          </a:lstStyle>
          <a:p>
            <a:pPr lvl="0"/>
            <a:r>
              <a:rPr lang="en-US" dirty="0"/>
              <a:t>2</a:t>
            </a:r>
          </a:p>
        </p:txBody>
      </p:sp>
      <p:sp>
        <p:nvSpPr>
          <p:cNvPr id="21" name="Text Placeholder 10">
            <a:extLst>
              <a:ext uri="{FF2B5EF4-FFF2-40B4-BE49-F238E27FC236}">
                <a16:creationId xmlns:a16="http://schemas.microsoft.com/office/drawing/2014/main" id="{1BF30512-FBFE-40CF-8565-50BAA99A4FDC}"/>
              </a:ext>
            </a:extLst>
          </p:cNvPr>
          <p:cNvSpPr>
            <a:spLocks noGrp="1"/>
          </p:cNvSpPr>
          <p:nvPr>
            <p:ph type="body" sz="quarter" idx="23" hasCustomPrompt="1"/>
          </p:nvPr>
        </p:nvSpPr>
        <p:spPr>
          <a:xfrm>
            <a:off x="8827008" y="6644640"/>
            <a:ext cx="1048512" cy="874645"/>
          </a:xfrm>
        </p:spPr>
        <p:txBody>
          <a:bodyPr anchor="b" anchorCtr="0">
            <a:noAutofit/>
          </a:bodyPr>
          <a:lstStyle>
            <a:lvl1pPr marL="0" indent="0">
              <a:buNone/>
              <a:defRPr sz="4800" b="0" spc="400" baseline="30000">
                <a:solidFill>
                  <a:schemeClr val="tx2"/>
                </a:solidFill>
                <a:latin typeface="+mj-lt"/>
              </a:defRPr>
            </a:lvl1pPr>
            <a:lvl2pPr marL="609585" indent="0">
              <a:buNone/>
              <a:defRPr sz="2667">
                <a:latin typeface="+mj-lt"/>
              </a:defRPr>
            </a:lvl2pPr>
            <a:lvl3pPr marL="1219170" indent="0">
              <a:buNone/>
              <a:defRPr sz="2667">
                <a:latin typeface="+mj-lt"/>
              </a:defRPr>
            </a:lvl3pPr>
            <a:lvl4pPr marL="1828754" indent="0">
              <a:buNone/>
              <a:defRPr sz="2667">
                <a:latin typeface="+mj-lt"/>
              </a:defRPr>
            </a:lvl4pPr>
            <a:lvl5pPr marL="2438339" indent="0">
              <a:buNone/>
              <a:defRPr sz="2667">
                <a:latin typeface="+mj-lt"/>
              </a:defRPr>
            </a:lvl5pPr>
          </a:lstStyle>
          <a:p>
            <a:pPr lvl="0"/>
            <a:r>
              <a:rPr lang="en-US" dirty="0"/>
              <a:t>No.</a:t>
            </a:r>
          </a:p>
        </p:txBody>
      </p:sp>
      <p:sp>
        <p:nvSpPr>
          <p:cNvPr id="22" name="Text Placeholder 13">
            <a:extLst>
              <a:ext uri="{FF2B5EF4-FFF2-40B4-BE49-F238E27FC236}">
                <a16:creationId xmlns:a16="http://schemas.microsoft.com/office/drawing/2014/main" id="{29E43D0B-1071-466B-B883-92B9D02F09E8}"/>
              </a:ext>
            </a:extLst>
          </p:cNvPr>
          <p:cNvSpPr>
            <a:spLocks noGrp="1"/>
          </p:cNvSpPr>
          <p:nvPr>
            <p:ph type="body" sz="quarter" idx="24" hasCustomPrompt="1"/>
          </p:nvPr>
        </p:nvSpPr>
        <p:spPr>
          <a:xfrm>
            <a:off x="9582912" y="6815328"/>
            <a:ext cx="975360" cy="975360"/>
          </a:xfrm>
        </p:spPr>
        <p:txBody>
          <a:bodyPr anchor="b" anchorCtr="0">
            <a:normAutofit/>
          </a:bodyPr>
          <a:lstStyle>
            <a:lvl1pPr marL="0" indent="0">
              <a:buNone/>
              <a:defRPr sz="7466">
                <a:solidFill>
                  <a:schemeClr val="tx2"/>
                </a:solidFill>
                <a:latin typeface="+mj-lt"/>
              </a:defRPr>
            </a:lvl1pPr>
            <a:lvl2pPr marL="609585" indent="0">
              <a:buNone/>
              <a:defRPr/>
            </a:lvl2pPr>
            <a:lvl3pPr marL="1219170" indent="0">
              <a:buNone/>
              <a:defRPr/>
            </a:lvl3pPr>
            <a:lvl4pPr marL="1828754" indent="0">
              <a:buNone/>
              <a:defRPr/>
            </a:lvl4pPr>
            <a:lvl5pPr marL="2438339" indent="0">
              <a:buNone/>
              <a:defRPr/>
            </a:lvl5pPr>
          </a:lstStyle>
          <a:p>
            <a:pPr lvl="0"/>
            <a:r>
              <a:rPr lang="en-US" dirty="0"/>
              <a:t>3</a:t>
            </a:r>
          </a:p>
        </p:txBody>
      </p:sp>
      <p:grpSp>
        <p:nvGrpSpPr>
          <p:cNvPr id="23" name="Group 22">
            <a:extLst>
              <a:ext uri="{FF2B5EF4-FFF2-40B4-BE49-F238E27FC236}">
                <a16:creationId xmlns:a16="http://schemas.microsoft.com/office/drawing/2014/main" id="{250BA95E-CDDF-419E-808E-3B59CA01E4E8}"/>
              </a:ext>
              <a:ext uri="{C183D7F6-B498-43B3-948B-1728B52AA6E4}">
                <adec:decorative xmlns:adec="http://schemas.microsoft.com/office/drawing/2017/decorative" val="1"/>
              </a:ext>
            </a:extLst>
          </p:cNvPr>
          <p:cNvGrpSpPr/>
          <p:nvPr userDrawn="1"/>
        </p:nvGrpSpPr>
        <p:grpSpPr>
          <a:xfrm>
            <a:off x="9345963" y="2591284"/>
            <a:ext cx="5110437" cy="2848"/>
            <a:chOff x="7009472" y="1943463"/>
            <a:chExt cx="3832828" cy="2136"/>
          </a:xfrm>
          <a:solidFill>
            <a:schemeClr val="accent3">
              <a:lumMod val="25000"/>
            </a:schemeClr>
          </a:solidFill>
        </p:grpSpPr>
        <p:cxnSp>
          <p:nvCxnSpPr>
            <p:cNvPr id="24" name="Straight Connector 23">
              <a:extLst>
                <a:ext uri="{FF2B5EF4-FFF2-40B4-BE49-F238E27FC236}">
                  <a16:creationId xmlns:a16="http://schemas.microsoft.com/office/drawing/2014/main" id="{D67A0655-E45C-49C2-AADC-0829E7E67581}"/>
                </a:ext>
              </a:extLst>
            </p:cNvPr>
            <p:cNvCxnSpPr>
              <a:cxnSpLocks/>
            </p:cNvCxnSpPr>
            <p:nvPr/>
          </p:nvCxnSpPr>
          <p:spPr>
            <a:xfrm>
              <a:off x="7009472" y="1943463"/>
              <a:ext cx="1371600" cy="0"/>
            </a:xfrm>
            <a:prstGeom prst="line">
              <a:avLst/>
            </a:prstGeom>
            <a:grpFill/>
            <a:ln w="12700">
              <a:solidFill>
                <a:schemeClr val="accent3">
                  <a:lumMod val="2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013C2C0-9B08-4EDE-B15B-FF5C1BB55327}"/>
                </a:ext>
              </a:extLst>
            </p:cNvPr>
            <p:cNvCxnSpPr>
              <a:cxnSpLocks/>
            </p:cNvCxnSpPr>
            <p:nvPr/>
          </p:nvCxnSpPr>
          <p:spPr>
            <a:xfrm>
              <a:off x="9470700" y="1945599"/>
              <a:ext cx="1371600" cy="0"/>
            </a:xfrm>
            <a:prstGeom prst="line">
              <a:avLst/>
            </a:prstGeom>
            <a:grpFill/>
            <a:ln w="12700">
              <a:solidFill>
                <a:schemeClr val="accent3">
                  <a:lumMod val="25000"/>
                </a:schemeClr>
              </a:solidFill>
            </a:ln>
          </p:spPr>
          <p:style>
            <a:lnRef idx="1">
              <a:schemeClr val="accent1"/>
            </a:lnRef>
            <a:fillRef idx="0">
              <a:schemeClr val="accent1"/>
            </a:fillRef>
            <a:effectRef idx="0">
              <a:schemeClr val="accent1"/>
            </a:effectRef>
            <a:fontRef idx="minor">
              <a:schemeClr val="tx1"/>
            </a:fontRef>
          </p:style>
        </p:cxnSp>
      </p:grpSp>
      <p:pic>
        <p:nvPicPr>
          <p:cNvPr id="26" name="Graphic 25" descr="sprig icon">
            <a:extLst>
              <a:ext uri="{FF2B5EF4-FFF2-40B4-BE49-F238E27FC236}">
                <a16:creationId xmlns:a16="http://schemas.microsoft.com/office/drawing/2014/main" id="{19D5E825-EB79-4044-93F6-2C3F8490132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9691531" flipH="1">
            <a:off x="11382019" y="2292181"/>
            <a:ext cx="1078525" cy="478991"/>
          </a:xfrm>
          <a:prstGeom prst="rect">
            <a:avLst/>
          </a:prstGeom>
        </p:spPr>
      </p:pic>
    </p:spTree>
    <p:extLst>
      <p:ext uri="{BB962C8B-B14F-4D97-AF65-F5344CB8AC3E}">
        <p14:creationId xmlns:p14="http://schemas.microsoft.com/office/powerpoint/2010/main" val="2251246457"/>
      </p:ext>
    </p:extLst>
  </p:cSld>
  <p:clrMapOvr>
    <a:masterClrMapping/>
  </p:clrMapOvr>
  <p:extLst>
    <p:ext uri="{DCECCB84-F9BA-43D5-87BE-67443E8EF086}">
      <p15:sldGuideLst xmlns:p15="http://schemas.microsoft.com/office/powerpoint/2012/main">
        <p15:guide id="1" orient="horz" pos="1752">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7" name="Picture Placeholder 7">
            <a:extLst>
              <a:ext uri="{FF2B5EF4-FFF2-40B4-BE49-F238E27FC236}">
                <a16:creationId xmlns:a16="http://schemas.microsoft.com/office/drawing/2014/main" id="{AE52EF6E-0B58-484F-94A5-9BAA116171BF}"/>
              </a:ext>
            </a:extLst>
          </p:cNvPr>
          <p:cNvSpPr>
            <a:spLocks noGrp="1"/>
          </p:cNvSpPr>
          <p:nvPr>
            <p:ph type="pic" sz="quarter" idx="14"/>
          </p:nvPr>
        </p:nvSpPr>
        <p:spPr>
          <a:xfrm>
            <a:off x="2032" y="0"/>
            <a:ext cx="16251936" cy="9144000"/>
          </a:xfrm>
          <a:solidFill>
            <a:schemeClr val="accent1"/>
          </a:solidFill>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9DE3D039-0A18-4031-8A63-D83666B066F6}"/>
              </a:ext>
            </a:extLst>
          </p:cNvPr>
          <p:cNvSpPr>
            <a:spLocks noGrp="1"/>
          </p:cNvSpPr>
          <p:nvPr>
            <p:ph type="title"/>
          </p:nvPr>
        </p:nvSpPr>
        <p:spPr>
          <a:xfrm>
            <a:off x="812800" y="1219200"/>
            <a:ext cx="14630400" cy="6705600"/>
          </a:xfrm>
          <a:ln w="38100">
            <a:solidFill>
              <a:schemeClr val="tx2"/>
            </a:solidFill>
          </a:ln>
        </p:spPr>
        <p:txBody>
          <a:bodyPr lIns="914400" rIns="914400" anchor="ctr">
            <a:noAutofit/>
          </a:bodyPr>
          <a:lstStyle>
            <a:lvl1pPr algn="ctr">
              <a:defRPr sz="4267">
                <a:solidFill>
                  <a:schemeClr val="tx2">
                    <a:lumMod val="20000"/>
                    <a:lumOff val="80000"/>
                  </a:schemeClr>
                </a:solidFill>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7438815-B9AF-4BA5-B8D6-3311C4949FAD}"/>
              </a:ext>
            </a:extLst>
          </p:cNvPr>
          <p:cNvSpPr>
            <a:spLocks noGrp="1"/>
          </p:cNvSpPr>
          <p:nvPr>
            <p:ph type="body" idx="1"/>
          </p:nvPr>
        </p:nvSpPr>
        <p:spPr>
          <a:xfrm>
            <a:off x="1422400" y="6119284"/>
            <a:ext cx="13411200" cy="780288"/>
          </a:xfrm>
        </p:spPr>
        <p:txBody>
          <a:bodyPr/>
          <a:lstStyle>
            <a:lvl1pPr marL="0" indent="0" algn="ctr">
              <a:buNone/>
              <a:defRPr sz="3200">
                <a:solidFill>
                  <a:schemeClr val="tx2">
                    <a:lumMod val="20000"/>
                    <a:lumOff val="80000"/>
                  </a:schemeClr>
                </a:solidFill>
              </a:defRPr>
            </a:lvl1pPr>
            <a:lvl2pPr marL="609585" indent="0">
              <a:buNone/>
              <a:defRPr sz="2667">
                <a:solidFill>
                  <a:schemeClr val="tx1">
                    <a:tint val="75000"/>
                  </a:schemeClr>
                </a:solidFill>
              </a:defRPr>
            </a:lvl2pPr>
            <a:lvl3pPr marL="1219170" indent="0">
              <a:buNone/>
              <a:defRPr sz="2400">
                <a:solidFill>
                  <a:schemeClr val="tx1">
                    <a:tint val="75000"/>
                  </a:schemeClr>
                </a:solidFill>
              </a:defRPr>
            </a:lvl3pPr>
            <a:lvl4pPr marL="1828754" indent="0">
              <a:buNone/>
              <a:defRPr sz="2133">
                <a:solidFill>
                  <a:schemeClr val="tx1">
                    <a:tint val="75000"/>
                  </a:schemeClr>
                </a:solidFill>
              </a:defRPr>
            </a:lvl4pPr>
            <a:lvl5pPr marL="2438339" indent="0">
              <a:buNone/>
              <a:defRPr sz="2133">
                <a:solidFill>
                  <a:schemeClr val="tx1">
                    <a:tint val="75000"/>
                  </a:schemeClr>
                </a:solidFill>
              </a:defRPr>
            </a:lvl5pPr>
            <a:lvl6pPr marL="3047924" indent="0">
              <a:buNone/>
              <a:defRPr sz="2133">
                <a:solidFill>
                  <a:schemeClr val="tx1">
                    <a:tint val="75000"/>
                  </a:schemeClr>
                </a:solidFill>
              </a:defRPr>
            </a:lvl6pPr>
            <a:lvl7pPr marL="3657509" indent="0">
              <a:buNone/>
              <a:defRPr sz="2133">
                <a:solidFill>
                  <a:schemeClr val="tx1">
                    <a:tint val="75000"/>
                  </a:schemeClr>
                </a:solidFill>
              </a:defRPr>
            </a:lvl7pPr>
            <a:lvl8pPr marL="4267093" indent="0">
              <a:buNone/>
              <a:defRPr sz="2133">
                <a:solidFill>
                  <a:schemeClr val="tx1">
                    <a:tint val="75000"/>
                  </a:schemeClr>
                </a:solidFill>
              </a:defRPr>
            </a:lvl8pPr>
            <a:lvl9pPr marL="4876678" indent="0">
              <a:buNone/>
              <a:defRPr sz="2133">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8EB05F6-A3ED-45AB-B103-D5E34BFD605F}"/>
              </a:ext>
            </a:extLst>
          </p:cNvPr>
          <p:cNvSpPr>
            <a:spLocks noGrp="1"/>
          </p:cNvSpPr>
          <p:nvPr>
            <p:ph type="dt" sz="half" idx="10"/>
          </p:nvPr>
        </p:nvSpPr>
        <p:spPr>
          <a:xfrm>
            <a:off x="609600" y="8651603"/>
            <a:ext cx="3657600" cy="243840"/>
          </a:xfrm>
        </p:spPr>
        <p:txBody>
          <a:bodyPr/>
          <a:lstStyle/>
          <a:p>
            <a:r>
              <a:rPr lang="en-US" dirty="0"/>
              <a:t>20XX</a:t>
            </a:r>
          </a:p>
        </p:txBody>
      </p:sp>
      <p:sp>
        <p:nvSpPr>
          <p:cNvPr id="5" name="Footer Placeholder 4">
            <a:extLst>
              <a:ext uri="{FF2B5EF4-FFF2-40B4-BE49-F238E27FC236}">
                <a16:creationId xmlns:a16="http://schemas.microsoft.com/office/drawing/2014/main" id="{2F029C1C-740D-4213-96FE-1FAA3072FF83}"/>
              </a:ext>
            </a:extLst>
          </p:cNvPr>
          <p:cNvSpPr>
            <a:spLocks noGrp="1"/>
          </p:cNvSpPr>
          <p:nvPr>
            <p:ph type="ftr" sz="quarter" idx="11"/>
          </p:nvPr>
        </p:nvSpPr>
        <p:spPr/>
        <p:txBody>
          <a:bodyPr/>
          <a:lstStyle/>
          <a:p>
            <a:r>
              <a:rPr lang="en-US" dirty="0"/>
              <a:t>Conference presentation</a:t>
            </a:r>
          </a:p>
        </p:txBody>
      </p:sp>
      <p:sp>
        <p:nvSpPr>
          <p:cNvPr id="6" name="Slide Number Placeholder 5">
            <a:extLst>
              <a:ext uri="{FF2B5EF4-FFF2-40B4-BE49-F238E27FC236}">
                <a16:creationId xmlns:a16="http://schemas.microsoft.com/office/drawing/2014/main" id="{F54E8801-7449-48B4-8D64-BCE20D0831C9}"/>
              </a:ext>
            </a:extLst>
          </p:cNvPr>
          <p:cNvSpPr>
            <a:spLocks noGrp="1"/>
          </p:cNvSpPr>
          <p:nvPr>
            <p:ph type="sldNum" sz="quarter" idx="12"/>
          </p:nvPr>
        </p:nvSpPr>
        <p:spPr>
          <a:xfrm>
            <a:off x="11994144" y="8651603"/>
            <a:ext cx="3657600" cy="243840"/>
          </a:xfrm>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311338761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Hypothesis">
    <p:spTree>
      <p:nvGrpSpPr>
        <p:cNvPr id="1" name=""/>
        <p:cNvGrpSpPr/>
        <p:nvPr/>
      </p:nvGrpSpPr>
      <p:grpSpPr>
        <a:xfrm>
          <a:off x="0" y="0"/>
          <a:ext cx="0" cy="0"/>
          <a:chOff x="0" y="0"/>
          <a:chExt cx="0" cy="0"/>
        </a:xfrm>
      </p:grpSpPr>
      <p:sp>
        <p:nvSpPr>
          <p:cNvPr id="10" name="Picture Placeholder 7">
            <a:extLst>
              <a:ext uri="{FF2B5EF4-FFF2-40B4-BE49-F238E27FC236}">
                <a16:creationId xmlns:a16="http://schemas.microsoft.com/office/drawing/2014/main" id="{EEE5B85B-2CE4-49C6-A626-897037552E6D}"/>
              </a:ext>
            </a:extLst>
          </p:cNvPr>
          <p:cNvSpPr>
            <a:spLocks noGrp="1"/>
          </p:cNvSpPr>
          <p:nvPr>
            <p:ph type="pic" sz="quarter" idx="14"/>
          </p:nvPr>
        </p:nvSpPr>
        <p:spPr>
          <a:xfrm>
            <a:off x="2032" y="0"/>
            <a:ext cx="16251936" cy="9144000"/>
          </a:xfrm>
          <a:solidFill>
            <a:schemeClr val="accent1"/>
          </a:solidFill>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FE9E034D-C1DD-48C0-BB6B-FDC6F8EBA558}"/>
              </a:ext>
            </a:extLst>
          </p:cNvPr>
          <p:cNvSpPr>
            <a:spLocks noGrp="1"/>
          </p:cNvSpPr>
          <p:nvPr>
            <p:ph type="title"/>
          </p:nvPr>
        </p:nvSpPr>
        <p:spPr>
          <a:xfrm>
            <a:off x="5693664" y="1706880"/>
            <a:ext cx="4876800" cy="1219200"/>
          </a:xfrm>
        </p:spPr>
        <p:txBody>
          <a:bodyPr/>
          <a:lstStyle>
            <a:lvl1pPr algn="ctr">
              <a:defRPr>
                <a:solidFill>
                  <a:schemeClr val="accent3"/>
                </a:solidFill>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p:nvPr>
        </p:nvSpPr>
        <p:spPr>
          <a:xfrm>
            <a:off x="5693664" y="3523488"/>
            <a:ext cx="4876800" cy="1438656"/>
          </a:xfrm>
        </p:spPr>
        <p:txBody>
          <a:bodyPr anchor="t">
            <a:normAutofit/>
          </a:bodyPr>
          <a:lstStyle>
            <a:lvl1pPr marL="0" indent="0" algn="ctr">
              <a:lnSpc>
                <a:spcPts val="2800"/>
              </a:lnSpc>
              <a:buNone/>
              <a:defRPr sz="1867" b="0">
                <a:solidFill>
                  <a:schemeClr val="bg1"/>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p:nvPr>
        </p:nvSpPr>
        <p:spPr>
          <a:xfrm>
            <a:off x="5693664" y="5754624"/>
            <a:ext cx="4876800" cy="1097280"/>
          </a:xfrm>
        </p:spPr>
        <p:txBody>
          <a:bodyPr anchor="t">
            <a:normAutofit/>
          </a:bodyPr>
          <a:lstStyle>
            <a:lvl1pPr marL="0" indent="0" algn="ctr">
              <a:lnSpc>
                <a:spcPts val="2800"/>
              </a:lnSpc>
              <a:buNone/>
              <a:defRPr sz="1867" b="0">
                <a:solidFill>
                  <a:schemeClr val="bg1"/>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lvl1pPr>
              <a:defRPr/>
            </a:lvl1pPr>
          </a:lstStyle>
          <a:p>
            <a:r>
              <a:rPr lang="en-US" dirty="0"/>
              <a:t>20XX</a:t>
            </a:r>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p>
            <a:r>
              <a:rPr lang="en-US" dirty="0"/>
              <a:t>Conference presentation</a:t>
            </a:r>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314751486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ercentage">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4411E-20EA-4627-8A68-17038DCE1876}"/>
              </a:ext>
            </a:extLst>
          </p:cNvPr>
          <p:cNvSpPr>
            <a:spLocks noGrp="1"/>
          </p:cNvSpPr>
          <p:nvPr>
            <p:ph type="title"/>
          </p:nvPr>
        </p:nvSpPr>
        <p:spPr>
          <a:xfrm>
            <a:off x="605536" y="999744"/>
            <a:ext cx="15044928" cy="1219200"/>
          </a:xfrm>
        </p:spPr>
        <p:txBody>
          <a:bodyPr anchor="ctr"/>
          <a:lstStyle>
            <a:lvl1pPr algn="ctr">
              <a:defRPr sz="4267">
                <a:solidFill>
                  <a:schemeClr val="accent3"/>
                </a:solidFil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1974E5B2-1EB9-4222-8FAB-65BDC9A9500F}"/>
              </a:ext>
            </a:extLst>
          </p:cNvPr>
          <p:cNvSpPr>
            <a:spLocks noGrp="1"/>
          </p:cNvSpPr>
          <p:nvPr>
            <p:ph idx="1"/>
          </p:nvPr>
        </p:nvSpPr>
        <p:spPr>
          <a:xfrm>
            <a:off x="1168400" y="3090334"/>
            <a:ext cx="3169920" cy="4720167"/>
          </a:xfrm>
        </p:spPr>
        <p:txBody>
          <a:bodyPr>
            <a:normAutofit/>
          </a:bodyPr>
          <a:lstStyle>
            <a:lvl1pPr marL="0" indent="0">
              <a:buNone/>
              <a:defRPr sz="1867">
                <a:solidFill>
                  <a:schemeClr val="accent3"/>
                </a:solidFill>
              </a:defRPr>
            </a:lvl1pPr>
            <a:lvl2pPr marL="609585" indent="0">
              <a:buNone/>
              <a:defRPr sz="1867">
                <a:solidFill>
                  <a:schemeClr val="accent3"/>
                </a:solidFill>
              </a:defRPr>
            </a:lvl2pPr>
            <a:lvl3pPr marL="1219170" indent="0">
              <a:buNone/>
              <a:defRPr sz="1867">
                <a:solidFill>
                  <a:schemeClr val="accent3"/>
                </a:solidFill>
              </a:defRPr>
            </a:lvl3pPr>
            <a:lvl4pPr marL="1828754" indent="0">
              <a:buNone/>
              <a:defRPr sz="1867">
                <a:solidFill>
                  <a:schemeClr val="accent3"/>
                </a:solidFill>
              </a:defRPr>
            </a:lvl4pPr>
            <a:lvl5pPr marL="2438339" indent="0">
              <a:buNone/>
              <a:defRPr sz="1867">
                <a:solidFill>
                  <a:schemeClr val="accent3"/>
                </a:solidFill>
              </a:defRPr>
            </a:lvl5pPr>
            <a:lvl6pPr>
              <a:defRPr sz="2667"/>
            </a:lvl6pPr>
            <a:lvl7pPr>
              <a:defRPr sz="2667"/>
            </a:lvl7pPr>
            <a:lvl8pPr>
              <a:defRPr sz="2667"/>
            </a:lvl8pPr>
            <a:lvl9pPr>
              <a:defRPr sz="26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D732AD86-1F8B-4DE6-9736-793E1781772C}"/>
              </a:ext>
            </a:extLst>
          </p:cNvPr>
          <p:cNvSpPr>
            <a:spLocks noGrp="1"/>
          </p:cNvSpPr>
          <p:nvPr>
            <p:ph type="dt" sz="half" idx="10"/>
          </p:nvPr>
        </p:nvSpPr>
        <p:spPr/>
        <p:txBody>
          <a:bodyPr/>
          <a:lstStyle/>
          <a:p>
            <a:r>
              <a:rPr lang="en-US" dirty="0"/>
              <a:t>20XX</a:t>
            </a:r>
          </a:p>
        </p:txBody>
      </p:sp>
      <p:sp>
        <p:nvSpPr>
          <p:cNvPr id="6" name="Footer Placeholder 5">
            <a:extLst>
              <a:ext uri="{FF2B5EF4-FFF2-40B4-BE49-F238E27FC236}">
                <a16:creationId xmlns:a16="http://schemas.microsoft.com/office/drawing/2014/main" id="{FA60A3B3-8B02-4D8B-A982-7C7CA03A9290}"/>
              </a:ext>
            </a:extLst>
          </p:cNvPr>
          <p:cNvSpPr>
            <a:spLocks noGrp="1"/>
          </p:cNvSpPr>
          <p:nvPr>
            <p:ph type="ftr" sz="quarter" idx="11"/>
          </p:nvPr>
        </p:nvSpPr>
        <p:spPr/>
        <p:txBody>
          <a:bodyPr/>
          <a:lstStyle/>
          <a:p>
            <a:r>
              <a:rPr lang="en-US" dirty="0"/>
              <a:t>Conference presentation</a:t>
            </a:r>
          </a:p>
        </p:txBody>
      </p:sp>
      <p:sp>
        <p:nvSpPr>
          <p:cNvPr id="7" name="Slide Number Placeholder 6">
            <a:extLst>
              <a:ext uri="{FF2B5EF4-FFF2-40B4-BE49-F238E27FC236}">
                <a16:creationId xmlns:a16="http://schemas.microsoft.com/office/drawing/2014/main" id="{989C9CBB-7187-447C-9F33-04CFDCD0B2D0}"/>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8" name="Content Placeholder 2">
            <a:extLst>
              <a:ext uri="{FF2B5EF4-FFF2-40B4-BE49-F238E27FC236}">
                <a16:creationId xmlns:a16="http://schemas.microsoft.com/office/drawing/2014/main" id="{9F79AF1F-7242-4F30-8C34-3161A601D69C}"/>
              </a:ext>
            </a:extLst>
          </p:cNvPr>
          <p:cNvSpPr>
            <a:spLocks noGrp="1"/>
          </p:cNvSpPr>
          <p:nvPr>
            <p:ph idx="13"/>
          </p:nvPr>
        </p:nvSpPr>
        <p:spPr>
          <a:xfrm>
            <a:off x="11925300" y="3090333"/>
            <a:ext cx="3169920" cy="4720167"/>
          </a:xfrm>
        </p:spPr>
        <p:txBody>
          <a:bodyPr>
            <a:normAutofit/>
          </a:bodyPr>
          <a:lstStyle>
            <a:lvl1pPr marL="0" indent="0">
              <a:buNone/>
              <a:defRPr sz="1867">
                <a:solidFill>
                  <a:schemeClr val="accent3"/>
                </a:solidFill>
              </a:defRPr>
            </a:lvl1pPr>
            <a:lvl2pPr marL="609585" indent="0">
              <a:buNone/>
              <a:defRPr sz="1867">
                <a:solidFill>
                  <a:schemeClr val="accent3"/>
                </a:solidFill>
              </a:defRPr>
            </a:lvl2pPr>
            <a:lvl3pPr marL="1219170" indent="0">
              <a:buNone/>
              <a:defRPr sz="1867">
                <a:solidFill>
                  <a:schemeClr val="accent3"/>
                </a:solidFill>
              </a:defRPr>
            </a:lvl3pPr>
            <a:lvl4pPr marL="1828754" indent="0">
              <a:buNone/>
              <a:defRPr sz="1867">
                <a:solidFill>
                  <a:schemeClr val="accent3"/>
                </a:solidFill>
              </a:defRPr>
            </a:lvl4pPr>
            <a:lvl5pPr marL="2438339" indent="0">
              <a:buNone/>
              <a:defRPr sz="1867">
                <a:solidFill>
                  <a:schemeClr val="accent3"/>
                </a:solidFill>
              </a:defRPr>
            </a:lvl5pPr>
            <a:lvl6pPr>
              <a:defRPr sz="2667"/>
            </a:lvl6pPr>
            <a:lvl7pPr>
              <a:defRPr sz="2667"/>
            </a:lvl7pPr>
            <a:lvl8pPr>
              <a:defRPr sz="2667"/>
            </a:lvl8pPr>
            <a:lvl9pPr>
              <a:defRPr sz="26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2">
            <a:extLst>
              <a:ext uri="{FF2B5EF4-FFF2-40B4-BE49-F238E27FC236}">
                <a16:creationId xmlns:a16="http://schemas.microsoft.com/office/drawing/2014/main" id="{651CEFA7-BDAC-4AF4-9581-D5F23678BD4A}"/>
              </a:ext>
            </a:extLst>
          </p:cNvPr>
          <p:cNvSpPr>
            <a:spLocks noGrp="1"/>
          </p:cNvSpPr>
          <p:nvPr>
            <p:ph idx="14"/>
          </p:nvPr>
        </p:nvSpPr>
        <p:spPr>
          <a:xfrm>
            <a:off x="8339667" y="3090331"/>
            <a:ext cx="3169920" cy="4720167"/>
          </a:xfrm>
        </p:spPr>
        <p:txBody>
          <a:bodyPr>
            <a:normAutofit/>
          </a:bodyPr>
          <a:lstStyle>
            <a:lvl1pPr marL="0" indent="0">
              <a:buNone/>
              <a:defRPr sz="1867">
                <a:solidFill>
                  <a:schemeClr val="accent3"/>
                </a:solidFill>
              </a:defRPr>
            </a:lvl1pPr>
            <a:lvl2pPr marL="609585" indent="0">
              <a:buNone/>
              <a:defRPr sz="1867">
                <a:solidFill>
                  <a:schemeClr val="accent3"/>
                </a:solidFill>
              </a:defRPr>
            </a:lvl2pPr>
            <a:lvl3pPr marL="1219170" indent="0">
              <a:buNone/>
              <a:defRPr sz="1867">
                <a:solidFill>
                  <a:schemeClr val="accent3"/>
                </a:solidFill>
              </a:defRPr>
            </a:lvl3pPr>
            <a:lvl4pPr marL="1828754" indent="0">
              <a:buNone/>
              <a:defRPr sz="1867">
                <a:solidFill>
                  <a:schemeClr val="accent3"/>
                </a:solidFill>
              </a:defRPr>
            </a:lvl4pPr>
            <a:lvl5pPr marL="2438339" indent="0">
              <a:buNone/>
              <a:defRPr sz="1867">
                <a:solidFill>
                  <a:schemeClr val="accent3"/>
                </a:solidFill>
              </a:defRPr>
            </a:lvl5pPr>
            <a:lvl6pPr>
              <a:defRPr sz="2667"/>
            </a:lvl6pPr>
            <a:lvl7pPr>
              <a:defRPr sz="2667"/>
            </a:lvl7pPr>
            <a:lvl8pPr>
              <a:defRPr sz="2667"/>
            </a:lvl8pPr>
            <a:lvl9pPr>
              <a:defRPr sz="26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2">
            <a:extLst>
              <a:ext uri="{FF2B5EF4-FFF2-40B4-BE49-F238E27FC236}">
                <a16:creationId xmlns:a16="http://schemas.microsoft.com/office/drawing/2014/main" id="{A3BA914A-7D10-4F7D-B226-5324D5329F71}"/>
              </a:ext>
            </a:extLst>
          </p:cNvPr>
          <p:cNvSpPr>
            <a:spLocks noGrp="1"/>
          </p:cNvSpPr>
          <p:nvPr>
            <p:ph idx="15"/>
          </p:nvPr>
        </p:nvSpPr>
        <p:spPr>
          <a:xfrm>
            <a:off x="4754033" y="3090331"/>
            <a:ext cx="3169920" cy="4720167"/>
          </a:xfrm>
        </p:spPr>
        <p:txBody>
          <a:bodyPr>
            <a:normAutofit/>
          </a:bodyPr>
          <a:lstStyle>
            <a:lvl1pPr marL="0" indent="0">
              <a:buNone/>
              <a:defRPr sz="1867">
                <a:solidFill>
                  <a:schemeClr val="accent3"/>
                </a:solidFill>
              </a:defRPr>
            </a:lvl1pPr>
            <a:lvl2pPr marL="609585" indent="0">
              <a:buNone/>
              <a:defRPr sz="1867">
                <a:solidFill>
                  <a:schemeClr val="accent3"/>
                </a:solidFill>
              </a:defRPr>
            </a:lvl2pPr>
            <a:lvl3pPr marL="1219170" indent="0">
              <a:buNone/>
              <a:defRPr sz="1867">
                <a:solidFill>
                  <a:schemeClr val="accent3"/>
                </a:solidFill>
              </a:defRPr>
            </a:lvl3pPr>
            <a:lvl4pPr marL="1828754" indent="0">
              <a:buNone/>
              <a:defRPr sz="1867">
                <a:solidFill>
                  <a:schemeClr val="accent3"/>
                </a:solidFill>
              </a:defRPr>
            </a:lvl4pPr>
            <a:lvl5pPr marL="2438339" indent="0">
              <a:buNone/>
              <a:defRPr sz="1867">
                <a:solidFill>
                  <a:schemeClr val="accent3"/>
                </a:solidFill>
              </a:defRPr>
            </a:lvl5pPr>
            <a:lvl6pPr>
              <a:defRPr sz="2667"/>
            </a:lvl6pPr>
            <a:lvl7pPr>
              <a:defRPr sz="2667"/>
            </a:lvl7pPr>
            <a:lvl8pPr>
              <a:defRPr sz="2667"/>
            </a:lvl8pPr>
            <a:lvl9pPr>
              <a:defRPr sz="26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1" name="Straight Connector 10">
            <a:extLst>
              <a:ext uri="{FF2B5EF4-FFF2-40B4-BE49-F238E27FC236}">
                <a16:creationId xmlns:a16="http://schemas.microsoft.com/office/drawing/2014/main" id="{CA111B60-CB4D-4836-B3B0-99E3A740B087}"/>
              </a:ext>
            </a:extLst>
          </p:cNvPr>
          <p:cNvCxnSpPr>
            <a:cxnSpLocks/>
          </p:cNvCxnSpPr>
          <p:nvPr userDrawn="1"/>
        </p:nvCxnSpPr>
        <p:spPr>
          <a:xfrm>
            <a:off x="9042400" y="2656539"/>
            <a:ext cx="39116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6077C5C-B350-49D7-9F72-CC7402D7F3AF}"/>
              </a:ext>
            </a:extLst>
          </p:cNvPr>
          <p:cNvCxnSpPr>
            <a:cxnSpLocks/>
          </p:cNvCxnSpPr>
          <p:nvPr userDrawn="1"/>
        </p:nvCxnSpPr>
        <p:spPr>
          <a:xfrm>
            <a:off x="3306234" y="2656539"/>
            <a:ext cx="4008967"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pic>
        <p:nvPicPr>
          <p:cNvPr id="13" name="Graphic 12" descr="sprig icon">
            <a:extLst>
              <a:ext uri="{FF2B5EF4-FFF2-40B4-BE49-F238E27FC236}">
                <a16:creationId xmlns:a16="http://schemas.microsoft.com/office/drawing/2014/main" id="{3455B0EC-C4D6-4967-AA15-F5B9787992F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9691531" flipH="1">
            <a:off x="7571408" y="2346641"/>
            <a:ext cx="1219200" cy="541467"/>
          </a:xfrm>
          <a:prstGeom prst="rect">
            <a:avLst/>
          </a:prstGeom>
        </p:spPr>
      </p:pic>
    </p:spTree>
    <p:extLst>
      <p:ext uri="{BB962C8B-B14F-4D97-AF65-F5344CB8AC3E}">
        <p14:creationId xmlns:p14="http://schemas.microsoft.com/office/powerpoint/2010/main" val="275641704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Making great product">
    <p:bg>
      <p:bgPr>
        <a:solidFill>
          <a:schemeClr val="accent3">
            <a:lumMod val="10000"/>
          </a:schemeClr>
        </a:solidFill>
        <a:effectLst/>
      </p:bgPr>
    </p:bg>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63DD5414-F5B4-4934-A635-6276FB3ED997}"/>
              </a:ext>
            </a:extLst>
          </p:cNvPr>
          <p:cNvSpPr>
            <a:spLocks noGrp="1"/>
          </p:cNvSpPr>
          <p:nvPr>
            <p:ph type="pic" sz="quarter" idx="14"/>
          </p:nvPr>
        </p:nvSpPr>
        <p:spPr>
          <a:xfrm>
            <a:off x="0" y="0"/>
            <a:ext cx="8128000" cy="9144000"/>
          </a:xfrm>
          <a:solidFill>
            <a:schemeClr val="accent1"/>
          </a:solidFill>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9039352" y="1278020"/>
            <a:ext cx="5864352" cy="1219200"/>
          </a:xfrm>
        </p:spPr>
        <p:txBody>
          <a:bodyPr>
            <a:normAutofit/>
          </a:bodyPr>
          <a:lstStyle>
            <a:lvl1pPr algn="ctr">
              <a:defRPr sz="3867" spc="133" baseline="0">
                <a:solidFill>
                  <a:schemeClr val="accent3"/>
                </a:solidFill>
              </a:defRPr>
            </a:lvl1pPr>
          </a:lstStyle>
          <a:p>
            <a:r>
              <a:rPr lang="en-US" dirty="0"/>
              <a:t>Click to edit title</a:t>
            </a:r>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9473184" y="3755136"/>
            <a:ext cx="4998720" cy="853440"/>
          </a:xfrm>
        </p:spPr>
        <p:txBody>
          <a:bodyPr>
            <a:noAutofit/>
          </a:bodyPr>
          <a:lstStyle>
            <a:lvl1pPr marL="0" indent="0" algn="ctr">
              <a:lnSpc>
                <a:spcPts val="2800"/>
              </a:lnSpc>
              <a:buNone/>
              <a:defRPr sz="2133">
                <a:solidFill>
                  <a:schemeClr val="bg1"/>
                </a:solidFill>
              </a:defRPr>
            </a:lvl1pPr>
            <a:lvl2pPr marL="609585" indent="0">
              <a:buNone/>
              <a:defRPr sz="1867">
                <a:solidFill>
                  <a:schemeClr val="bg1"/>
                </a:solidFill>
              </a:defRPr>
            </a:lvl2pPr>
            <a:lvl3pPr marL="1219170" indent="0">
              <a:buNone/>
              <a:defRPr sz="1867">
                <a:solidFill>
                  <a:schemeClr val="bg1"/>
                </a:solidFill>
              </a:defRPr>
            </a:lvl3pPr>
            <a:lvl4pPr marL="1828754" indent="0">
              <a:buNone/>
              <a:defRPr sz="1867">
                <a:solidFill>
                  <a:schemeClr val="bg1"/>
                </a:solidFill>
              </a:defRPr>
            </a:lvl4pPr>
            <a:lvl5pPr marL="2438339" indent="0">
              <a:buNone/>
              <a:defRPr sz="1867">
                <a:solidFill>
                  <a:schemeClr val="bg1"/>
                </a:solidFill>
              </a:defRPr>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dirty="0"/>
              <a:t>Conference presentation</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13" name="Content Placeholder 2">
            <a:extLst>
              <a:ext uri="{FF2B5EF4-FFF2-40B4-BE49-F238E27FC236}">
                <a16:creationId xmlns:a16="http://schemas.microsoft.com/office/drawing/2014/main" id="{B0BB0A7E-D7A2-4EFF-A134-B2AD0D06FDC6}"/>
              </a:ext>
            </a:extLst>
          </p:cNvPr>
          <p:cNvSpPr>
            <a:spLocks noGrp="1"/>
          </p:cNvSpPr>
          <p:nvPr>
            <p:ph idx="15" hasCustomPrompt="1"/>
          </p:nvPr>
        </p:nvSpPr>
        <p:spPr>
          <a:xfrm>
            <a:off x="9473184" y="5230368"/>
            <a:ext cx="4998720" cy="853440"/>
          </a:xfrm>
        </p:spPr>
        <p:txBody>
          <a:bodyPr>
            <a:noAutofit/>
          </a:bodyPr>
          <a:lstStyle>
            <a:lvl1pPr marL="0" indent="0" algn="ctr">
              <a:lnSpc>
                <a:spcPts val="2800"/>
              </a:lnSpc>
              <a:buNone/>
              <a:defRPr sz="2133">
                <a:solidFill>
                  <a:schemeClr val="bg1"/>
                </a:solidFill>
              </a:defRPr>
            </a:lvl1pPr>
            <a:lvl2pPr marL="609585" indent="0">
              <a:buNone/>
              <a:defRPr sz="1867">
                <a:solidFill>
                  <a:schemeClr val="bg1"/>
                </a:solidFill>
              </a:defRPr>
            </a:lvl2pPr>
            <a:lvl3pPr marL="1219170" indent="0">
              <a:buNone/>
              <a:defRPr sz="1867">
                <a:solidFill>
                  <a:schemeClr val="bg1"/>
                </a:solidFill>
              </a:defRPr>
            </a:lvl3pPr>
            <a:lvl4pPr marL="1828754" indent="0">
              <a:buNone/>
              <a:defRPr sz="1867">
                <a:solidFill>
                  <a:schemeClr val="bg1"/>
                </a:solidFill>
              </a:defRPr>
            </a:lvl4pPr>
            <a:lvl5pPr marL="2438339" indent="0">
              <a:buNone/>
              <a:defRPr sz="1867">
                <a:solidFill>
                  <a:schemeClr val="bg1"/>
                </a:solidFill>
              </a:defRPr>
            </a:lvl5pPr>
          </a:lstStyle>
          <a:p>
            <a:pPr lvl="0"/>
            <a:r>
              <a:rPr lang="en-US" dirty="0"/>
              <a:t>Click to edit text</a:t>
            </a:r>
          </a:p>
        </p:txBody>
      </p:sp>
      <p:sp>
        <p:nvSpPr>
          <p:cNvPr id="14" name="Content Placeholder 2">
            <a:extLst>
              <a:ext uri="{FF2B5EF4-FFF2-40B4-BE49-F238E27FC236}">
                <a16:creationId xmlns:a16="http://schemas.microsoft.com/office/drawing/2014/main" id="{6C900BA0-1BE3-4C3A-95B2-0DFEE734031C}"/>
              </a:ext>
            </a:extLst>
          </p:cNvPr>
          <p:cNvSpPr>
            <a:spLocks noGrp="1"/>
          </p:cNvSpPr>
          <p:nvPr>
            <p:ph idx="16" hasCustomPrompt="1"/>
          </p:nvPr>
        </p:nvSpPr>
        <p:spPr>
          <a:xfrm>
            <a:off x="9473184" y="6778752"/>
            <a:ext cx="4998720" cy="853440"/>
          </a:xfrm>
        </p:spPr>
        <p:txBody>
          <a:bodyPr>
            <a:noAutofit/>
          </a:bodyPr>
          <a:lstStyle>
            <a:lvl1pPr marL="0" indent="0" algn="ctr">
              <a:lnSpc>
                <a:spcPts val="2800"/>
              </a:lnSpc>
              <a:buNone/>
              <a:defRPr sz="2133">
                <a:solidFill>
                  <a:schemeClr val="bg1"/>
                </a:solidFill>
              </a:defRPr>
            </a:lvl1pPr>
            <a:lvl2pPr marL="609585" indent="0">
              <a:buNone/>
              <a:defRPr sz="1867">
                <a:solidFill>
                  <a:schemeClr val="bg1"/>
                </a:solidFill>
              </a:defRPr>
            </a:lvl2pPr>
            <a:lvl3pPr marL="1219170" indent="0">
              <a:buNone/>
              <a:defRPr sz="1867">
                <a:solidFill>
                  <a:schemeClr val="bg1"/>
                </a:solidFill>
              </a:defRPr>
            </a:lvl3pPr>
            <a:lvl4pPr marL="1828754" indent="0">
              <a:buNone/>
              <a:defRPr sz="1867">
                <a:solidFill>
                  <a:schemeClr val="bg1"/>
                </a:solidFill>
              </a:defRPr>
            </a:lvl4pPr>
            <a:lvl5pPr marL="2438339" indent="0">
              <a:buNone/>
              <a:defRPr sz="1867">
                <a:solidFill>
                  <a:schemeClr val="bg1"/>
                </a:solidFill>
              </a:defRPr>
            </a:lvl5pPr>
          </a:lstStyle>
          <a:p>
            <a:pPr lvl="0"/>
            <a:r>
              <a:rPr lang="en-US" dirty="0"/>
              <a:t>Click to edit text</a:t>
            </a:r>
          </a:p>
        </p:txBody>
      </p:sp>
      <p:cxnSp>
        <p:nvCxnSpPr>
          <p:cNvPr id="10" name="Straight Connector 9">
            <a:extLst>
              <a:ext uri="{FF2B5EF4-FFF2-40B4-BE49-F238E27FC236}">
                <a16:creationId xmlns:a16="http://schemas.microsoft.com/office/drawing/2014/main" id="{D9783C95-300F-479E-8A8E-9F6BE3C723D9}"/>
              </a:ext>
            </a:extLst>
          </p:cNvPr>
          <p:cNvCxnSpPr>
            <a:cxnSpLocks/>
          </p:cNvCxnSpPr>
          <p:nvPr userDrawn="1"/>
        </p:nvCxnSpPr>
        <p:spPr>
          <a:xfrm>
            <a:off x="9642518" y="3120268"/>
            <a:ext cx="1520783" cy="0"/>
          </a:xfrm>
          <a:prstGeom prst="line">
            <a:avLst/>
          </a:prstGeom>
          <a:solidFill>
            <a:schemeClr val="tx2"/>
          </a:solidFill>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0509354D-0D6D-4528-8858-7768965572A6}"/>
              </a:ext>
            </a:extLst>
          </p:cNvPr>
          <p:cNvCxnSpPr>
            <a:cxnSpLocks/>
          </p:cNvCxnSpPr>
          <p:nvPr userDrawn="1"/>
        </p:nvCxnSpPr>
        <p:spPr>
          <a:xfrm>
            <a:off x="12750800" y="3132087"/>
            <a:ext cx="1574976" cy="0"/>
          </a:xfrm>
          <a:prstGeom prst="line">
            <a:avLst/>
          </a:prstGeom>
          <a:solidFill>
            <a:schemeClr val="tx2"/>
          </a:solidFill>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21117FA-5C64-4802-BBCD-D39A5647932B}"/>
              </a:ext>
            </a:extLst>
          </p:cNvPr>
          <p:cNvCxnSpPr>
            <a:cxnSpLocks/>
          </p:cNvCxnSpPr>
          <p:nvPr userDrawn="1"/>
        </p:nvCxnSpPr>
        <p:spPr>
          <a:xfrm>
            <a:off x="11654028" y="4918621"/>
            <a:ext cx="609600"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34F332D5-721A-4CD6-9D74-70D7D0201874}"/>
              </a:ext>
            </a:extLst>
          </p:cNvPr>
          <p:cNvCxnSpPr>
            <a:cxnSpLocks/>
          </p:cNvCxnSpPr>
          <p:nvPr userDrawn="1"/>
        </p:nvCxnSpPr>
        <p:spPr>
          <a:xfrm>
            <a:off x="11654028" y="6385469"/>
            <a:ext cx="609600"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pic>
        <p:nvPicPr>
          <p:cNvPr id="16" name="Graphic 15">
            <a:extLst>
              <a:ext uri="{FF2B5EF4-FFF2-40B4-BE49-F238E27FC236}">
                <a16:creationId xmlns:a16="http://schemas.microsoft.com/office/drawing/2014/main" id="{1C4C1E95-18BD-4ADE-AC3B-864D92FB84A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9691531" flipH="1">
            <a:off x="11437515" y="2869049"/>
            <a:ext cx="1078525" cy="478991"/>
          </a:xfrm>
          <a:prstGeom prst="rect">
            <a:avLst/>
          </a:prstGeom>
        </p:spPr>
      </p:pic>
    </p:spTree>
    <p:extLst>
      <p:ext uri="{BB962C8B-B14F-4D97-AF65-F5344CB8AC3E}">
        <p14:creationId xmlns:p14="http://schemas.microsoft.com/office/powerpoint/2010/main" val="594307599"/>
      </p:ext>
    </p:extLst>
  </p:cSld>
  <p:clrMapOvr>
    <a:masterClrMapping/>
  </p:clrMapOvr>
  <p:extLst>
    <p:ext uri="{DCECCB84-F9BA-43D5-87BE-67443E8EF086}">
      <p15:sldGuideLst xmlns:p15="http://schemas.microsoft.com/office/powerpoint/2012/main">
        <p15:guide id="1" pos="7392">
          <p15:clr>
            <a:srgbClr val="FBAE40"/>
          </p15:clr>
        </p15:guide>
        <p15:guide id="2" pos="4104">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mparison with image">
    <p:spTree>
      <p:nvGrpSpPr>
        <p:cNvPr id="1" name=""/>
        <p:cNvGrpSpPr/>
        <p:nvPr/>
      </p:nvGrpSpPr>
      <p:grpSpPr>
        <a:xfrm>
          <a:off x="0" y="0"/>
          <a:ext cx="0" cy="0"/>
          <a:chOff x="0" y="0"/>
          <a:chExt cx="0" cy="0"/>
        </a:xfrm>
      </p:grpSpPr>
      <p:sp>
        <p:nvSpPr>
          <p:cNvPr id="10" name="Picture Placeholder 7">
            <a:extLst>
              <a:ext uri="{FF2B5EF4-FFF2-40B4-BE49-F238E27FC236}">
                <a16:creationId xmlns:a16="http://schemas.microsoft.com/office/drawing/2014/main" id="{8610CAC7-0287-4791-AA90-6C130B8730D8}"/>
              </a:ext>
            </a:extLst>
          </p:cNvPr>
          <p:cNvSpPr>
            <a:spLocks noGrp="1"/>
          </p:cNvSpPr>
          <p:nvPr>
            <p:ph type="pic" sz="quarter" idx="14"/>
          </p:nvPr>
        </p:nvSpPr>
        <p:spPr>
          <a:xfrm>
            <a:off x="2032" y="0"/>
            <a:ext cx="16251936" cy="9144000"/>
          </a:xfrm>
          <a:solidFill>
            <a:schemeClr val="accent1"/>
          </a:solidFill>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FE9E034D-C1DD-48C0-BB6B-FDC6F8EBA558}"/>
              </a:ext>
            </a:extLst>
          </p:cNvPr>
          <p:cNvSpPr>
            <a:spLocks noGrp="1"/>
          </p:cNvSpPr>
          <p:nvPr>
            <p:ph type="title" hasCustomPrompt="1"/>
          </p:nvPr>
        </p:nvSpPr>
        <p:spPr>
          <a:xfrm>
            <a:off x="8851392" y="1280161"/>
            <a:ext cx="6266688" cy="1767417"/>
          </a:xfrm>
        </p:spPr>
        <p:txBody>
          <a:bodyPr/>
          <a:lstStyle>
            <a:lvl1pPr algn="ctr">
              <a:defRPr>
                <a:solidFill>
                  <a:schemeClr val="accent3">
                    <a:lumMod val="25000"/>
                  </a:schemeClr>
                </a:solidFill>
              </a:defRPr>
            </a:lvl1pPr>
          </a:lstStyle>
          <a:p>
            <a:r>
              <a:rPr lang="en-US" dirty="0"/>
              <a:t>Click to edit title</a:t>
            </a:r>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hasCustomPrompt="1"/>
          </p:nvPr>
        </p:nvSpPr>
        <p:spPr>
          <a:xfrm>
            <a:off x="9241536" y="3621024"/>
            <a:ext cx="5486400" cy="1584960"/>
          </a:xfrm>
        </p:spPr>
        <p:txBody>
          <a:bodyPr anchor="t">
            <a:normAutofit/>
          </a:bodyPr>
          <a:lstStyle>
            <a:lvl1pPr marL="0" indent="0" algn="ctr">
              <a:lnSpc>
                <a:spcPts val="2800"/>
              </a:lnSpc>
              <a:buNone/>
              <a:defRPr sz="1867" b="0">
                <a:solidFill>
                  <a:schemeClr val="accent3">
                    <a:lumMod val="25000"/>
                  </a:schemeClr>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text</a:t>
            </a:r>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hasCustomPrompt="1"/>
          </p:nvPr>
        </p:nvSpPr>
        <p:spPr>
          <a:xfrm>
            <a:off x="9241536" y="6217920"/>
            <a:ext cx="5486400" cy="1341120"/>
          </a:xfrm>
        </p:spPr>
        <p:txBody>
          <a:bodyPr anchor="t">
            <a:normAutofit/>
          </a:bodyPr>
          <a:lstStyle>
            <a:lvl1pPr marL="0" indent="0" algn="ctr">
              <a:lnSpc>
                <a:spcPts val="2800"/>
              </a:lnSpc>
              <a:buNone/>
              <a:defRPr sz="1867" b="0">
                <a:solidFill>
                  <a:schemeClr val="accent3">
                    <a:lumMod val="25000"/>
                  </a:schemeClr>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text </a:t>
            </a:r>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lvl1pPr>
              <a:defRPr/>
            </a:lvl1pPr>
          </a:lstStyle>
          <a:p>
            <a:r>
              <a:rPr lang="en-US" dirty="0"/>
              <a:t>20XX</a:t>
            </a:r>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p>
            <a:r>
              <a:rPr lang="en-US" dirty="0"/>
              <a:t>Conference presentation</a:t>
            </a:r>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302882393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a:xfrm>
            <a:off x="1117600" y="999744"/>
            <a:ext cx="14020800" cy="1219200"/>
          </a:xfrm>
        </p:spPr>
        <p:txBody>
          <a:bodyPr/>
          <a:lstStyle>
            <a:lvl1pPr algn="ctr">
              <a:defRPr>
                <a:solidFill>
                  <a:schemeClr val="accent3">
                    <a:lumMod val="25000"/>
                  </a:schemeClr>
                </a:solidFill>
              </a:defRPr>
            </a:lvl1pPr>
          </a:lstStyle>
          <a:p>
            <a:r>
              <a:rPr lang="en-US"/>
              <a:t>Click to edit Master title style</a:t>
            </a:r>
            <a:endParaRPr lang="en-ZA" dirty="0"/>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accent3">
                    <a:lumMod val="25000"/>
                  </a:schemeClr>
                </a:solidFill>
              </a:defRPr>
            </a:lvl1pPr>
          </a:lstStyle>
          <a:p>
            <a:r>
              <a:rPr lang="en-ZA" dirty="0"/>
              <a:t>Conference presentation</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accent3">
                    <a:lumMod val="25000"/>
                  </a:schemeClr>
                </a:solidFill>
              </a:defRPr>
            </a:lvl1pPr>
          </a:lstStyle>
          <a:p>
            <a:fld id="{19B51A1E-902D-48AF-9020-955120F399B6}" type="slidenum">
              <a:rPr lang="en-ZA" smtClean="0"/>
              <a:pPr/>
              <a:t>‹#›</a:t>
            </a:fld>
            <a:endParaRPr lang="en-ZA" dirty="0"/>
          </a:p>
        </p:txBody>
      </p:sp>
      <p:sp>
        <p:nvSpPr>
          <p:cNvPr id="35" name="Text Placeholder 10">
            <a:extLst>
              <a:ext uri="{FF2B5EF4-FFF2-40B4-BE49-F238E27FC236}">
                <a16:creationId xmlns:a16="http://schemas.microsoft.com/office/drawing/2014/main" id="{301DA176-9193-4B04-B599-C94E317913E0}"/>
              </a:ext>
            </a:extLst>
          </p:cNvPr>
          <p:cNvSpPr>
            <a:spLocks noGrp="1"/>
          </p:cNvSpPr>
          <p:nvPr>
            <p:ph type="body" sz="quarter" idx="33" hasCustomPrompt="1"/>
          </p:nvPr>
        </p:nvSpPr>
        <p:spPr>
          <a:xfrm>
            <a:off x="1011936" y="4170236"/>
            <a:ext cx="1402080" cy="609600"/>
          </a:xfrm>
        </p:spPr>
        <p:txBody>
          <a:bodyPr anchor="ctr"/>
          <a:lstStyle>
            <a:lvl1pPr marL="0" indent="0" algn="ctr">
              <a:buNone/>
              <a:defRPr sz="1867" b="1" spc="400" baseline="0">
                <a:solidFill>
                  <a:schemeClr val="accent3">
                    <a:lumMod val="25000"/>
                  </a:schemeClr>
                </a:solidFill>
                <a:latin typeface="+mj-lt"/>
              </a:defRPr>
            </a:lvl1pPr>
          </a:lstStyle>
          <a:p>
            <a:pPr lvl="0"/>
            <a:r>
              <a:rPr lang="en-US" dirty="0"/>
              <a:t>Year</a:t>
            </a:r>
            <a:endParaRPr lang="en-ZA" dirty="0"/>
          </a:p>
        </p:txBody>
      </p:sp>
      <p:sp>
        <p:nvSpPr>
          <p:cNvPr id="36" name="Text Placeholder 10">
            <a:extLst>
              <a:ext uri="{FF2B5EF4-FFF2-40B4-BE49-F238E27FC236}">
                <a16:creationId xmlns:a16="http://schemas.microsoft.com/office/drawing/2014/main" id="{D950A6C4-345F-4857-A613-BA3B56096B8F}"/>
              </a:ext>
            </a:extLst>
          </p:cNvPr>
          <p:cNvSpPr>
            <a:spLocks noGrp="1"/>
          </p:cNvSpPr>
          <p:nvPr>
            <p:ph type="body" sz="quarter" idx="34" hasCustomPrompt="1"/>
          </p:nvPr>
        </p:nvSpPr>
        <p:spPr>
          <a:xfrm>
            <a:off x="2621280" y="4366823"/>
            <a:ext cx="853440" cy="269035"/>
          </a:xfrm>
        </p:spPr>
        <p:txBody>
          <a:bodyPr>
            <a:noAutofit/>
          </a:bodyPr>
          <a:lstStyle>
            <a:lvl1pPr marL="0" indent="0" algn="ctr">
              <a:buNone/>
              <a:defRPr sz="1333">
                <a:solidFill>
                  <a:schemeClr val="accent3">
                    <a:lumMod val="25000"/>
                  </a:schemeClr>
                </a:solidFill>
              </a:defRPr>
            </a:lvl1pPr>
          </a:lstStyle>
          <a:p>
            <a:pPr lvl="0"/>
            <a:r>
              <a:rPr lang="en-US" dirty="0"/>
              <a:t>MM</a:t>
            </a:r>
            <a:endParaRPr lang="en-ZA" dirty="0"/>
          </a:p>
        </p:txBody>
      </p:sp>
      <p:sp>
        <p:nvSpPr>
          <p:cNvPr id="38" name="Text Placeholder 10">
            <a:extLst>
              <a:ext uri="{FF2B5EF4-FFF2-40B4-BE49-F238E27FC236}">
                <a16:creationId xmlns:a16="http://schemas.microsoft.com/office/drawing/2014/main" id="{DD4ADE2E-411A-4FE3-BE95-DAF1FDCBC555}"/>
              </a:ext>
            </a:extLst>
          </p:cNvPr>
          <p:cNvSpPr>
            <a:spLocks noGrp="1"/>
          </p:cNvSpPr>
          <p:nvPr>
            <p:ph type="body" sz="quarter" idx="35" hasCustomPrompt="1"/>
          </p:nvPr>
        </p:nvSpPr>
        <p:spPr>
          <a:xfrm>
            <a:off x="3671840" y="4366823"/>
            <a:ext cx="853440" cy="269035"/>
          </a:xfrm>
        </p:spPr>
        <p:txBody>
          <a:bodyPr>
            <a:noAutofit/>
          </a:bodyPr>
          <a:lstStyle>
            <a:lvl1pPr marL="0" indent="0" algn="ctr">
              <a:buNone/>
              <a:defRPr sz="1333">
                <a:solidFill>
                  <a:schemeClr val="accent3">
                    <a:lumMod val="25000"/>
                  </a:schemeClr>
                </a:solidFill>
              </a:defRPr>
            </a:lvl1pPr>
          </a:lstStyle>
          <a:p>
            <a:pPr lvl="0"/>
            <a:r>
              <a:rPr lang="en-US" dirty="0"/>
              <a:t>MM</a:t>
            </a:r>
            <a:endParaRPr lang="en-ZA" dirty="0"/>
          </a:p>
        </p:txBody>
      </p:sp>
      <p:sp>
        <p:nvSpPr>
          <p:cNvPr id="39" name="Text Placeholder 10">
            <a:extLst>
              <a:ext uri="{FF2B5EF4-FFF2-40B4-BE49-F238E27FC236}">
                <a16:creationId xmlns:a16="http://schemas.microsoft.com/office/drawing/2014/main" id="{47FAF332-F615-4C47-95EA-CE17DFEE62A7}"/>
              </a:ext>
            </a:extLst>
          </p:cNvPr>
          <p:cNvSpPr>
            <a:spLocks noGrp="1"/>
          </p:cNvSpPr>
          <p:nvPr>
            <p:ph type="body" sz="quarter" idx="36" hasCustomPrompt="1"/>
          </p:nvPr>
        </p:nvSpPr>
        <p:spPr>
          <a:xfrm>
            <a:off x="4722400" y="4366823"/>
            <a:ext cx="853440" cy="269035"/>
          </a:xfrm>
        </p:spPr>
        <p:txBody>
          <a:bodyPr>
            <a:noAutofit/>
          </a:bodyPr>
          <a:lstStyle>
            <a:lvl1pPr marL="0" indent="0" algn="ctr">
              <a:buNone/>
              <a:defRPr sz="1333">
                <a:solidFill>
                  <a:schemeClr val="accent3">
                    <a:lumMod val="25000"/>
                  </a:schemeClr>
                </a:solidFill>
              </a:defRPr>
            </a:lvl1pPr>
          </a:lstStyle>
          <a:p>
            <a:pPr lvl="0"/>
            <a:r>
              <a:rPr lang="en-US" dirty="0"/>
              <a:t>MM</a:t>
            </a:r>
            <a:endParaRPr lang="en-ZA" dirty="0"/>
          </a:p>
        </p:txBody>
      </p:sp>
      <p:sp>
        <p:nvSpPr>
          <p:cNvPr id="40" name="Text Placeholder 10">
            <a:extLst>
              <a:ext uri="{FF2B5EF4-FFF2-40B4-BE49-F238E27FC236}">
                <a16:creationId xmlns:a16="http://schemas.microsoft.com/office/drawing/2014/main" id="{4AE2424F-E961-4201-91A6-3AAB4B81F204}"/>
              </a:ext>
            </a:extLst>
          </p:cNvPr>
          <p:cNvSpPr>
            <a:spLocks noGrp="1"/>
          </p:cNvSpPr>
          <p:nvPr>
            <p:ph type="body" sz="quarter" idx="37" hasCustomPrompt="1"/>
          </p:nvPr>
        </p:nvSpPr>
        <p:spPr>
          <a:xfrm>
            <a:off x="5772960" y="4366823"/>
            <a:ext cx="853440" cy="269035"/>
          </a:xfrm>
        </p:spPr>
        <p:txBody>
          <a:bodyPr>
            <a:noAutofit/>
          </a:bodyPr>
          <a:lstStyle>
            <a:lvl1pPr marL="0" indent="0" algn="ctr">
              <a:buNone/>
              <a:defRPr sz="1333">
                <a:solidFill>
                  <a:schemeClr val="accent3">
                    <a:lumMod val="25000"/>
                  </a:schemeClr>
                </a:solidFill>
              </a:defRPr>
            </a:lvl1pPr>
          </a:lstStyle>
          <a:p>
            <a:pPr lvl="0"/>
            <a:r>
              <a:rPr lang="en-US" dirty="0"/>
              <a:t>MM</a:t>
            </a:r>
            <a:endParaRPr lang="en-ZA" dirty="0"/>
          </a:p>
        </p:txBody>
      </p:sp>
      <p:sp>
        <p:nvSpPr>
          <p:cNvPr id="41" name="Text Placeholder 10">
            <a:extLst>
              <a:ext uri="{FF2B5EF4-FFF2-40B4-BE49-F238E27FC236}">
                <a16:creationId xmlns:a16="http://schemas.microsoft.com/office/drawing/2014/main" id="{376057B0-36CD-44FC-A0B9-2DD64FB47DD7}"/>
              </a:ext>
            </a:extLst>
          </p:cNvPr>
          <p:cNvSpPr>
            <a:spLocks noGrp="1"/>
          </p:cNvSpPr>
          <p:nvPr>
            <p:ph type="body" sz="quarter" idx="38" hasCustomPrompt="1"/>
          </p:nvPr>
        </p:nvSpPr>
        <p:spPr>
          <a:xfrm>
            <a:off x="1011936" y="5238604"/>
            <a:ext cx="1402080" cy="609600"/>
          </a:xfrm>
        </p:spPr>
        <p:txBody>
          <a:bodyPr anchor="ctr"/>
          <a:lstStyle>
            <a:lvl1pPr marL="0" indent="0" algn="ctr">
              <a:buNone/>
              <a:defRPr sz="1867" b="1" spc="400" baseline="0">
                <a:solidFill>
                  <a:schemeClr val="accent3">
                    <a:lumMod val="25000"/>
                  </a:schemeClr>
                </a:solidFill>
                <a:latin typeface="+mj-lt"/>
              </a:defRPr>
            </a:lvl1pPr>
          </a:lstStyle>
          <a:p>
            <a:pPr lvl="0"/>
            <a:r>
              <a:rPr lang="en-US" dirty="0"/>
              <a:t>Year</a:t>
            </a:r>
            <a:endParaRPr lang="en-ZA" dirty="0"/>
          </a:p>
        </p:txBody>
      </p:sp>
      <p:sp>
        <p:nvSpPr>
          <p:cNvPr id="42" name="Text Placeholder 10">
            <a:extLst>
              <a:ext uri="{FF2B5EF4-FFF2-40B4-BE49-F238E27FC236}">
                <a16:creationId xmlns:a16="http://schemas.microsoft.com/office/drawing/2014/main" id="{676D61D8-553D-48A5-A736-7775F27B69B5}"/>
              </a:ext>
            </a:extLst>
          </p:cNvPr>
          <p:cNvSpPr>
            <a:spLocks noGrp="1"/>
          </p:cNvSpPr>
          <p:nvPr>
            <p:ph type="body" sz="quarter" idx="39" hasCustomPrompt="1"/>
          </p:nvPr>
        </p:nvSpPr>
        <p:spPr>
          <a:xfrm>
            <a:off x="6823520" y="4366823"/>
            <a:ext cx="853440" cy="269035"/>
          </a:xfrm>
        </p:spPr>
        <p:txBody>
          <a:bodyPr>
            <a:noAutofit/>
          </a:bodyPr>
          <a:lstStyle>
            <a:lvl1pPr marL="0" indent="0" algn="ctr">
              <a:buNone/>
              <a:defRPr sz="1333">
                <a:solidFill>
                  <a:schemeClr val="accent3">
                    <a:lumMod val="25000"/>
                  </a:schemeClr>
                </a:solidFill>
              </a:defRPr>
            </a:lvl1pPr>
          </a:lstStyle>
          <a:p>
            <a:pPr lvl="0"/>
            <a:r>
              <a:rPr lang="en-US" dirty="0"/>
              <a:t>MM</a:t>
            </a:r>
            <a:endParaRPr lang="en-ZA" dirty="0"/>
          </a:p>
        </p:txBody>
      </p:sp>
      <p:sp>
        <p:nvSpPr>
          <p:cNvPr id="43" name="Text Placeholder 10">
            <a:extLst>
              <a:ext uri="{FF2B5EF4-FFF2-40B4-BE49-F238E27FC236}">
                <a16:creationId xmlns:a16="http://schemas.microsoft.com/office/drawing/2014/main" id="{82028ADE-A26E-4E87-85C6-87A161CB8243}"/>
              </a:ext>
            </a:extLst>
          </p:cNvPr>
          <p:cNvSpPr>
            <a:spLocks noGrp="1"/>
          </p:cNvSpPr>
          <p:nvPr>
            <p:ph type="body" sz="quarter" idx="40" hasCustomPrompt="1"/>
          </p:nvPr>
        </p:nvSpPr>
        <p:spPr>
          <a:xfrm>
            <a:off x="7874080" y="4366823"/>
            <a:ext cx="853440" cy="269035"/>
          </a:xfrm>
        </p:spPr>
        <p:txBody>
          <a:bodyPr>
            <a:noAutofit/>
          </a:bodyPr>
          <a:lstStyle>
            <a:lvl1pPr marL="0" indent="0" algn="ctr">
              <a:buNone/>
              <a:defRPr sz="1333">
                <a:solidFill>
                  <a:schemeClr val="accent3">
                    <a:lumMod val="25000"/>
                  </a:schemeClr>
                </a:solidFill>
              </a:defRPr>
            </a:lvl1pPr>
          </a:lstStyle>
          <a:p>
            <a:pPr lvl="0"/>
            <a:r>
              <a:rPr lang="en-US" dirty="0"/>
              <a:t>MM</a:t>
            </a:r>
            <a:endParaRPr lang="en-ZA" dirty="0"/>
          </a:p>
        </p:txBody>
      </p:sp>
      <p:sp>
        <p:nvSpPr>
          <p:cNvPr id="44" name="Text Placeholder 10">
            <a:extLst>
              <a:ext uri="{FF2B5EF4-FFF2-40B4-BE49-F238E27FC236}">
                <a16:creationId xmlns:a16="http://schemas.microsoft.com/office/drawing/2014/main" id="{D49729D5-3821-43F6-A1C5-5549E5177E02}"/>
              </a:ext>
            </a:extLst>
          </p:cNvPr>
          <p:cNvSpPr>
            <a:spLocks noGrp="1"/>
          </p:cNvSpPr>
          <p:nvPr>
            <p:ph type="body" sz="quarter" idx="41" hasCustomPrompt="1"/>
          </p:nvPr>
        </p:nvSpPr>
        <p:spPr>
          <a:xfrm>
            <a:off x="8924640" y="4366823"/>
            <a:ext cx="853440" cy="269035"/>
          </a:xfrm>
        </p:spPr>
        <p:txBody>
          <a:bodyPr>
            <a:noAutofit/>
          </a:bodyPr>
          <a:lstStyle>
            <a:lvl1pPr marL="0" indent="0" algn="ctr">
              <a:buNone/>
              <a:defRPr sz="1333">
                <a:solidFill>
                  <a:schemeClr val="accent3">
                    <a:lumMod val="25000"/>
                  </a:schemeClr>
                </a:solidFill>
              </a:defRPr>
            </a:lvl1pPr>
          </a:lstStyle>
          <a:p>
            <a:pPr lvl="0"/>
            <a:r>
              <a:rPr lang="en-US" dirty="0"/>
              <a:t>MM</a:t>
            </a:r>
            <a:endParaRPr lang="en-ZA" dirty="0"/>
          </a:p>
        </p:txBody>
      </p:sp>
      <p:sp>
        <p:nvSpPr>
          <p:cNvPr id="45" name="Text Placeholder 10">
            <a:extLst>
              <a:ext uri="{FF2B5EF4-FFF2-40B4-BE49-F238E27FC236}">
                <a16:creationId xmlns:a16="http://schemas.microsoft.com/office/drawing/2014/main" id="{02C709FA-DC0E-435A-A4A7-A975A8D413BA}"/>
              </a:ext>
            </a:extLst>
          </p:cNvPr>
          <p:cNvSpPr>
            <a:spLocks noGrp="1"/>
          </p:cNvSpPr>
          <p:nvPr>
            <p:ph type="body" sz="quarter" idx="42" hasCustomPrompt="1"/>
          </p:nvPr>
        </p:nvSpPr>
        <p:spPr>
          <a:xfrm>
            <a:off x="12076320" y="4366823"/>
            <a:ext cx="853440" cy="269035"/>
          </a:xfrm>
        </p:spPr>
        <p:txBody>
          <a:bodyPr>
            <a:noAutofit/>
          </a:bodyPr>
          <a:lstStyle>
            <a:lvl1pPr marL="0" indent="0" algn="ctr">
              <a:buNone/>
              <a:defRPr sz="1333">
                <a:solidFill>
                  <a:schemeClr val="accent3">
                    <a:lumMod val="25000"/>
                  </a:schemeClr>
                </a:solidFill>
              </a:defRPr>
            </a:lvl1pPr>
          </a:lstStyle>
          <a:p>
            <a:pPr lvl="0"/>
            <a:r>
              <a:rPr lang="en-US" dirty="0"/>
              <a:t>MM</a:t>
            </a:r>
            <a:endParaRPr lang="en-ZA" dirty="0"/>
          </a:p>
        </p:txBody>
      </p:sp>
      <p:sp>
        <p:nvSpPr>
          <p:cNvPr id="46" name="Text Placeholder 10">
            <a:extLst>
              <a:ext uri="{FF2B5EF4-FFF2-40B4-BE49-F238E27FC236}">
                <a16:creationId xmlns:a16="http://schemas.microsoft.com/office/drawing/2014/main" id="{018BA8DF-331D-4B6E-AF52-AA13732A6B95}"/>
              </a:ext>
            </a:extLst>
          </p:cNvPr>
          <p:cNvSpPr>
            <a:spLocks noGrp="1"/>
          </p:cNvSpPr>
          <p:nvPr>
            <p:ph type="body" sz="quarter" idx="43" hasCustomPrompt="1"/>
          </p:nvPr>
        </p:nvSpPr>
        <p:spPr>
          <a:xfrm>
            <a:off x="9975200" y="4366823"/>
            <a:ext cx="853440" cy="269035"/>
          </a:xfrm>
        </p:spPr>
        <p:txBody>
          <a:bodyPr>
            <a:noAutofit/>
          </a:bodyPr>
          <a:lstStyle>
            <a:lvl1pPr marL="0" indent="0" algn="ctr">
              <a:buNone/>
              <a:defRPr sz="1333">
                <a:solidFill>
                  <a:schemeClr val="accent3">
                    <a:lumMod val="25000"/>
                  </a:schemeClr>
                </a:solidFill>
              </a:defRPr>
            </a:lvl1pPr>
          </a:lstStyle>
          <a:p>
            <a:pPr lvl="0"/>
            <a:r>
              <a:rPr lang="en-US" dirty="0"/>
              <a:t>MM</a:t>
            </a:r>
            <a:endParaRPr lang="en-ZA" dirty="0"/>
          </a:p>
        </p:txBody>
      </p:sp>
      <p:sp>
        <p:nvSpPr>
          <p:cNvPr id="47" name="Text Placeholder 10">
            <a:extLst>
              <a:ext uri="{FF2B5EF4-FFF2-40B4-BE49-F238E27FC236}">
                <a16:creationId xmlns:a16="http://schemas.microsoft.com/office/drawing/2014/main" id="{DBEB8F26-CF5F-4C8F-94D3-2DACD0914B60}"/>
              </a:ext>
            </a:extLst>
          </p:cNvPr>
          <p:cNvSpPr>
            <a:spLocks noGrp="1"/>
          </p:cNvSpPr>
          <p:nvPr>
            <p:ph type="body" sz="quarter" idx="44" hasCustomPrompt="1"/>
          </p:nvPr>
        </p:nvSpPr>
        <p:spPr>
          <a:xfrm>
            <a:off x="11025760" y="4366823"/>
            <a:ext cx="853440" cy="269035"/>
          </a:xfrm>
        </p:spPr>
        <p:txBody>
          <a:bodyPr>
            <a:noAutofit/>
          </a:bodyPr>
          <a:lstStyle>
            <a:lvl1pPr marL="0" indent="0" algn="ctr">
              <a:buNone/>
              <a:defRPr sz="1333">
                <a:solidFill>
                  <a:schemeClr val="accent3">
                    <a:lumMod val="25000"/>
                  </a:schemeClr>
                </a:solidFill>
              </a:defRPr>
            </a:lvl1pPr>
          </a:lstStyle>
          <a:p>
            <a:pPr lvl="0"/>
            <a:r>
              <a:rPr lang="en-US" dirty="0"/>
              <a:t>MM</a:t>
            </a:r>
            <a:endParaRPr lang="en-ZA" dirty="0"/>
          </a:p>
        </p:txBody>
      </p:sp>
      <p:sp>
        <p:nvSpPr>
          <p:cNvPr id="48" name="Text Placeholder 10">
            <a:extLst>
              <a:ext uri="{FF2B5EF4-FFF2-40B4-BE49-F238E27FC236}">
                <a16:creationId xmlns:a16="http://schemas.microsoft.com/office/drawing/2014/main" id="{0EC0A380-C705-47E5-960A-C495280B86E2}"/>
              </a:ext>
            </a:extLst>
          </p:cNvPr>
          <p:cNvSpPr>
            <a:spLocks noGrp="1"/>
          </p:cNvSpPr>
          <p:nvPr>
            <p:ph type="body" sz="quarter" idx="45" hasCustomPrompt="1"/>
          </p:nvPr>
        </p:nvSpPr>
        <p:spPr>
          <a:xfrm>
            <a:off x="13126880" y="4366823"/>
            <a:ext cx="853440" cy="269035"/>
          </a:xfrm>
        </p:spPr>
        <p:txBody>
          <a:bodyPr>
            <a:noAutofit/>
          </a:bodyPr>
          <a:lstStyle>
            <a:lvl1pPr marL="0" indent="0" algn="ctr">
              <a:buNone/>
              <a:defRPr sz="1333">
                <a:solidFill>
                  <a:schemeClr val="accent3">
                    <a:lumMod val="25000"/>
                  </a:schemeClr>
                </a:solidFill>
              </a:defRPr>
            </a:lvl1pPr>
          </a:lstStyle>
          <a:p>
            <a:pPr lvl="0"/>
            <a:r>
              <a:rPr lang="en-US" dirty="0"/>
              <a:t>MM</a:t>
            </a:r>
            <a:endParaRPr lang="en-ZA" dirty="0"/>
          </a:p>
        </p:txBody>
      </p:sp>
      <p:sp>
        <p:nvSpPr>
          <p:cNvPr id="49" name="Text Placeholder 10">
            <a:extLst>
              <a:ext uri="{FF2B5EF4-FFF2-40B4-BE49-F238E27FC236}">
                <a16:creationId xmlns:a16="http://schemas.microsoft.com/office/drawing/2014/main" id="{E217E3B9-2273-4A22-A07E-4FEFB35FCC01}"/>
              </a:ext>
            </a:extLst>
          </p:cNvPr>
          <p:cNvSpPr>
            <a:spLocks noGrp="1"/>
          </p:cNvSpPr>
          <p:nvPr>
            <p:ph type="body" sz="quarter" idx="46" hasCustomPrompt="1"/>
          </p:nvPr>
        </p:nvSpPr>
        <p:spPr>
          <a:xfrm>
            <a:off x="14177447" y="4366823"/>
            <a:ext cx="853440" cy="269035"/>
          </a:xfrm>
        </p:spPr>
        <p:txBody>
          <a:bodyPr>
            <a:noAutofit/>
          </a:bodyPr>
          <a:lstStyle>
            <a:lvl1pPr marL="0" indent="0" algn="ctr">
              <a:buNone/>
              <a:defRPr sz="1333">
                <a:solidFill>
                  <a:schemeClr val="accent3">
                    <a:lumMod val="25000"/>
                  </a:schemeClr>
                </a:solidFill>
              </a:defRPr>
            </a:lvl1pPr>
          </a:lstStyle>
          <a:p>
            <a:pPr lvl="0"/>
            <a:r>
              <a:rPr lang="en-US" dirty="0"/>
              <a:t>MM</a:t>
            </a:r>
            <a:endParaRPr lang="en-ZA" dirty="0"/>
          </a:p>
        </p:txBody>
      </p:sp>
      <p:sp>
        <p:nvSpPr>
          <p:cNvPr id="50" name="Text Placeholder 10">
            <a:extLst>
              <a:ext uri="{FF2B5EF4-FFF2-40B4-BE49-F238E27FC236}">
                <a16:creationId xmlns:a16="http://schemas.microsoft.com/office/drawing/2014/main" id="{FE119361-CC51-4C9D-A4B5-BDEEE01371A3}"/>
              </a:ext>
            </a:extLst>
          </p:cNvPr>
          <p:cNvSpPr>
            <a:spLocks noGrp="1"/>
          </p:cNvSpPr>
          <p:nvPr>
            <p:ph type="body" sz="quarter" idx="47" hasCustomPrompt="1"/>
          </p:nvPr>
        </p:nvSpPr>
        <p:spPr>
          <a:xfrm>
            <a:off x="2626553" y="5416241"/>
            <a:ext cx="853440" cy="269035"/>
          </a:xfrm>
        </p:spPr>
        <p:txBody>
          <a:bodyPr>
            <a:noAutofit/>
          </a:bodyPr>
          <a:lstStyle>
            <a:lvl1pPr marL="0" indent="0" algn="ctr">
              <a:buNone/>
              <a:defRPr sz="1333">
                <a:solidFill>
                  <a:schemeClr val="accent3">
                    <a:lumMod val="25000"/>
                  </a:schemeClr>
                </a:solidFill>
              </a:defRPr>
            </a:lvl1pPr>
          </a:lstStyle>
          <a:p>
            <a:pPr lvl="0"/>
            <a:r>
              <a:rPr lang="en-US" dirty="0"/>
              <a:t>MM</a:t>
            </a:r>
            <a:endParaRPr lang="en-ZA" dirty="0"/>
          </a:p>
        </p:txBody>
      </p:sp>
      <p:sp>
        <p:nvSpPr>
          <p:cNvPr id="51" name="Text Placeholder 10">
            <a:extLst>
              <a:ext uri="{FF2B5EF4-FFF2-40B4-BE49-F238E27FC236}">
                <a16:creationId xmlns:a16="http://schemas.microsoft.com/office/drawing/2014/main" id="{E39AABDA-9976-4AB3-BCBF-77B491015F50}"/>
              </a:ext>
            </a:extLst>
          </p:cNvPr>
          <p:cNvSpPr>
            <a:spLocks noGrp="1"/>
          </p:cNvSpPr>
          <p:nvPr>
            <p:ph type="body" sz="quarter" idx="48" hasCustomPrompt="1"/>
          </p:nvPr>
        </p:nvSpPr>
        <p:spPr>
          <a:xfrm>
            <a:off x="3676803" y="5416241"/>
            <a:ext cx="853440" cy="269035"/>
          </a:xfrm>
        </p:spPr>
        <p:txBody>
          <a:bodyPr>
            <a:noAutofit/>
          </a:bodyPr>
          <a:lstStyle>
            <a:lvl1pPr marL="0" indent="0" algn="ctr">
              <a:buNone/>
              <a:defRPr sz="1333">
                <a:solidFill>
                  <a:schemeClr val="accent3">
                    <a:lumMod val="25000"/>
                  </a:schemeClr>
                </a:solidFill>
              </a:defRPr>
            </a:lvl1pPr>
          </a:lstStyle>
          <a:p>
            <a:pPr lvl="0"/>
            <a:r>
              <a:rPr lang="en-US" dirty="0"/>
              <a:t>MM</a:t>
            </a:r>
            <a:endParaRPr lang="en-ZA" dirty="0"/>
          </a:p>
        </p:txBody>
      </p:sp>
      <p:sp>
        <p:nvSpPr>
          <p:cNvPr id="52" name="Text Placeholder 10">
            <a:extLst>
              <a:ext uri="{FF2B5EF4-FFF2-40B4-BE49-F238E27FC236}">
                <a16:creationId xmlns:a16="http://schemas.microsoft.com/office/drawing/2014/main" id="{9EFE40FF-B422-4391-9236-D2D2D09F30C6}"/>
              </a:ext>
            </a:extLst>
          </p:cNvPr>
          <p:cNvSpPr>
            <a:spLocks noGrp="1"/>
          </p:cNvSpPr>
          <p:nvPr>
            <p:ph type="body" sz="quarter" idx="49" hasCustomPrompt="1"/>
          </p:nvPr>
        </p:nvSpPr>
        <p:spPr>
          <a:xfrm>
            <a:off x="4727052" y="5416241"/>
            <a:ext cx="853440" cy="269035"/>
          </a:xfrm>
        </p:spPr>
        <p:txBody>
          <a:bodyPr>
            <a:noAutofit/>
          </a:bodyPr>
          <a:lstStyle>
            <a:lvl1pPr marL="0" indent="0" algn="ctr">
              <a:buNone/>
              <a:defRPr sz="1333">
                <a:solidFill>
                  <a:schemeClr val="accent3">
                    <a:lumMod val="25000"/>
                  </a:schemeClr>
                </a:solidFill>
              </a:defRPr>
            </a:lvl1pPr>
          </a:lstStyle>
          <a:p>
            <a:pPr lvl="0"/>
            <a:r>
              <a:rPr lang="en-US" dirty="0"/>
              <a:t>MM</a:t>
            </a:r>
            <a:endParaRPr lang="en-ZA" dirty="0"/>
          </a:p>
        </p:txBody>
      </p:sp>
      <p:sp>
        <p:nvSpPr>
          <p:cNvPr id="53" name="Text Placeholder 10">
            <a:extLst>
              <a:ext uri="{FF2B5EF4-FFF2-40B4-BE49-F238E27FC236}">
                <a16:creationId xmlns:a16="http://schemas.microsoft.com/office/drawing/2014/main" id="{6B6D260C-7D2F-4024-86D5-8338D454EBE7}"/>
              </a:ext>
            </a:extLst>
          </p:cNvPr>
          <p:cNvSpPr>
            <a:spLocks noGrp="1"/>
          </p:cNvSpPr>
          <p:nvPr>
            <p:ph type="body" sz="quarter" idx="50" hasCustomPrompt="1"/>
          </p:nvPr>
        </p:nvSpPr>
        <p:spPr>
          <a:xfrm>
            <a:off x="5777301" y="5416241"/>
            <a:ext cx="853440" cy="269035"/>
          </a:xfrm>
        </p:spPr>
        <p:txBody>
          <a:bodyPr>
            <a:noAutofit/>
          </a:bodyPr>
          <a:lstStyle>
            <a:lvl1pPr marL="0" indent="0" algn="ctr">
              <a:buNone/>
              <a:defRPr sz="1333">
                <a:solidFill>
                  <a:schemeClr val="accent3">
                    <a:lumMod val="25000"/>
                  </a:schemeClr>
                </a:solidFill>
              </a:defRPr>
            </a:lvl1pPr>
          </a:lstStyle>
          <a:p>
            <a:pPr lvl="0"/>
            <a:r>
              <a:rPr lang="en-US" dirty="0"/>
              <a:t>MM</a:t>
            </a:r>
            <a:endParaRPr lang="en-ZA" dirty="0"/>
          </a:p>
        </p:txBody>
      </p:sp>
      <p:sp>
        <p:nvSpPr>
          <p:cNvPr id="54" name="Text Placeholder 10">
            <a:extLst>
              <a:ext uri="{FF2B5EF4-FFF2-40B4-BE49-F238E27FC236}">
                <a16:creationId xmlns:a16="http://schemas.microsoft.com/office/drawing/2014/main" id="{2F9B810E-07ED-4DCA-941C-C388D0D629A2}"/>
              </a:ext>
            </a:extLst>
          </p:cNvPr>
          <p:cNvSpPr>
            <a:spLocks noGrp="1"/>
          </p:cNvSpPr>
          <p:nvPr>
            <p:ph type="body" sz="quarter" idx="51" hasCustomPrompt="1"/>
          </p:nvPr>
        </p:nvSpPr>
        <p:spPr>
          <a:xfrm>
            <a:off x="6827551" y="5416241"/>
            <a:ext cx="853440" cy="269035"/>
          </a:xfrm>
        </p:spPr>
        <p:txBody>
          <a:bodyPr>
            <a:noAutofit/>
          </a:bodyPr>
          <a:lstStyle>
            <a:lvl1pPr marL="0" indent="0" algn="ctr">
              <a:buNone/>
              <a:defRPr sz="1333">
                <a:solidFill>
                  <a:schemeClr val="accent3">
                    <a:lumMod val="25000"/>
                  </a:schemeClr>
                </a:solidFill>
              </a:defRPr>
            </a:lvl1pPr>
          </a:lstStyle>
          <a:p>
            <a:pPr lvl="0"/>
            <a:r>
              <a:rPr lang="en-US" dirty="0"/>
              <a:t>MM</a:t>
            </a:r>
            <a:endParaRPr lang="en-ZA" dirty="0"/>
          </a:p>
        </p:txBody>
      </p:sp>
      <p:sp>
        <p:nvSpPr>
          <p:cNvPr id="55" name="Text Placeholder 10">
            <a:extLst>
              <a:ext uri="{FF2B5EF4-FFF2-40B4-BE49-F238E27FC236}">
                <a16:creationId xmlns:a16="http://schemas.microsoft.com/office/drawing/2014/main" id="{BD4447B3-0D22-4C7F-943D-0B5872782834}"/>
              </a:ext>
            </a:extLst>
          </p:cNvPr>
          <p:cNvSpPr>
            <a:spLocks noGrp="1"/>
          </p:cNvSpPr>
          <p:nvPr>
            <p:ph type="body" sz="quarter" idx="52" hasCustomPrompt="1"/>
          </p:nvPr>
        </p:nvSpPr>
        <p:spPr>
          <a:xfrm>
            <a:off x="7877800" y="5416241"/>
            <a:ext cx="853440" cy="269035"/>
          </a:xfrm>
        </p:spPr>
        <p:txBody>
          <a:bodyPr>
            <a:noAutofit/>
          </a:bodyPr>
          <a:lstStyle>
            <a:lvl1pPr marL="0" indent="0" algn="ctr">
              <a:buNone/>
              <a:defRPr sz="1333">
                <a:solidFill>
                  <a:schemeClr val="accent3">
                    <a:lumMod val="25000"/>
                  </a:schemeClr>
                </a:solidFill>
              </a:defRPr>
            </a:lvl1pPr>
          </a:lstStyle>
          <a:p>
            <a:pPr lvl="0"/>
            <a:r>
              <a:rPr lang="en-US" dirty="0"/>
              <a:t>MM</a:t>
            </a:r>
            <a:endParaRPr lang="en-ZA" dirty="0"/>
          </a:p>
        </p:txBody>
      </p:sp>
      <p:sp>
        <p:nvSpPr>
          <p:cNvPr id="56" name="Text Placeholder 10">
            <a:extLst>
              <a:ext uri="{FF2B5EF4-FFF2-40B4-BE49-F238E27FC236}">
                <a16:creationId xmlns:a16="http://schemas.microsoft.com/office/drawing/2014/main" id="{642B6C40-8744-4C84-B1E3-6E43D565F11D}"/>
              </a:ext>
            </a:extLst>
          </p:cNvPr>
          <p:cNvSpPr>
            <a:spLocks noGrp="1"/>
          </p:cNvSpPr>
          <p:nvPr>
            <p:ph type="body" sz="quarter" idx="53" hasCustomPrompt="1"/>
          </p:nvPr>
        </p:nvSpPr>
        <p:spPr>
          <a:xfrm>
            <a:off x="8928049" y="5416241"/>
            <a:ext cx="853440" cy="269035"/>
          </a:xfrm>
        </p:spPr>
        <p:txBody>
          <a:bodyPr>
            <a:noAutofit/>
          </a:bodyPr>
          <a:lstStyle>
            <a:lvl1pPr marL="0" indent="0" algn="ctr">
              <a:buNone/>
              <a:defRPr sz="1333">
                <a:solidFill>
                  <a:schemeClr val="accent3">
                    <a:lumMod val="25000"/>
                  </a:schemeClr>
                </a:solidFill>
              </a:defRPr>
            </a:lvl1pPr>
          </a:lstStyle>
          <a:p>
            <a:pPr lvl="0"/>
            <a:r>
              <a:rPr lang="en-US" dirty="0"/>
              <a:t>MM</a:t>
            </a:r>
            <a:endParaRPr lang="en-ZA" dirty="0"/>
          </a:p>
        </p:txBody>
      </p:sp>
      <p:sp>
        <p:nvSpPr>
          <p:cNvPr id="57" name="Text Placeholder 10">
            <a:extLst>
              <a:ext uri="{FF2B5EF4-FFF2-40B4-BE49-F238E27FC236}">
                <a16:creationId xmlns:a16="http://schemas.microsoft.com/office/drawing/2014/main" id="{A59ADB66-05AF-4A45-9C95-D32C5989A67E}"/>
              </a:ext>
            </a:extLst>
          </p:cNvPr>
          <p:cNvSpPr>
            <a:spLocks noGrp="1"/>
          </p:cNvSpPr>
          <p:nvPr>
            <p:ph type="body" sz="quarter" idx="54" hasCustomPrompt="1"/>
          </p:nvPr>
        </p:nvSpPr>
        <p:spPr>
          <a:xfrm>
            <a:off x="12078797" y="5416241"/>
            <a:ext cx="853440" cy="269035"/>
          </a:xfrm>
        </p:spPr>
        <p:txBody>
          <a:bodyPr>
            <a:noAutofit/>
          </a:bodyPr>
          <a:lstStyle>
            <a:lvl1pPr marL="0" indent="0" algn="ctr">
              <a:buNone/>
              <a:defRPr sz="1333">
                <a:solidFill>
                  <a:schemeClr val="accent3">
                    <a:lumMod val="25000"/>
                  </a:schemeClr>
                </a:solidFill>
              </a:defRPr>
            </a:lvl1pPr>
          </a:lstStyle>
          <a:p>
            <a:pPr lvl="0"/>
            <a:r>
              <a:rPr lang="en-US" dirty="0"/>
              <a:t>MM</a:t>
            </a:r>
            <a:endParaRPr lang="en-ZA" dirty="0"/>
          </a:p>
        </p:txBody>
      </p:sp>
      <p:sp>
        <p:nvSpPr>
          <p:cNvPr id="58" name="Text Placeholder 10">
            <a:extLst>
              <a:ext uri="{FF2B5EF4-FFF2-40B4-BE49-F238E27FC236}">
                <a16:creationId xmlns:a16="http://schemas.microsoft.com/office/drawing/2014/main" id="{0068B2A9-DD05-4E1D-BD33-A2E85A5EC6D9}"/>
              </a:ext>
            </a:extLst>
          </p:cNvPr>
          <p:cNvSpPr>
            <a:spLocks noGrp="1"/>
          </p:cNvSpPr>
          <p:nvPr>
            <p:ph type="body" sz="quarter" idx="55" hasCustomPrompt="1"/>
          </p:nvPr>
        </p:nvSpPr>
        <p:spPr>
          <a:xfrm>
            <a:off x="9978299" y="5416241"/>
            <a:ext cx="853440" cy="269035"/>
          </a:xfrm>
        </p:spPr>
        <p:txBody>
          <a:bodyPr>
            <a:noAutofit/>
          </a:bodyPr>
          <a:lstStyle>
            <a:lvl1pPr marL="0" indent="0" algn="ctr">
              <a:buNone/>
              <a:defRPr sz="1333">
                <a:solidFill>
                  <a:schemeClr val="accent3">
                    <a:lumMod val="25000"/>
                  </a:schemeClr>
                </a:solidFill>
              </a:defRPr>
            </a:lvl1pPr>
          </a:lstStyle>
          <a:p>
            <a:pPr lvl="0"/>
            <a:r>
              <a:rPr lang="en-US" dirty="0"/>
              <a:t>MM</a:t>
            </a:r>
            <a:endParaRPr lang="en-ZA" dirty="0"/>
          </a:p>
        </p:txBody>
      </p:sp>
      <p:sp>
        <p:nvSpPr>
          <p:cNvPr id="59" name="Text Placeholder 10">
            <a:extLst>
              <a:ext uri="{FF2B5EF4-FFF2-40B4-BE49-F238E27FC236}">
                <a16:creationId xmlns:a16="http://schemas.microsoft.com/office/drawing/2014/main" id="{D9CC05E1-548C-4EEE-882C-6E8012689022}"/>
              </a:ext>
            </a:extLst>
          </p:cNvPr>
          <p:cNvSpPr>
            <a:spLocks noGrp="1"/>
          </p:cNvSpPr>
          <p:nvPr>
            <p:ph type="body" sz="quarter" idx="56" hasCustomPrompt="1"/>
          </p:nvPr>
        </p:nvSpPr>
        <p:spPr>
          <a:xfrm>
            <a:off x="11028548" y="5416241"/>
            <a:ext cx="853440" cy="269035"/>
          </a:xfrm>
        </p:spPr>
        <p:txBody>
          <a:bodyPr>
            <a:noAutofit/>
          </a:bodyPr>
          <a:lstStyle>
            <a:lvl1pPr marL="0" indent="0" algn="ctr">
              <a:buNone/>
              <a:defRPr sz="1333">
                <a:solidFill>
                  <a:schemeClr val="accent3">
                    <a:lumMod val="25000"/>
                  </a:schemeClr>
                </a:solidFill>
              </a:defRPr>
            </a:lvl1pPr>
          </a:lstStyle>
          <a:p>
            <a:pPr lvl="0"/>
            <a:r>
              <a:rPr lang="en-US" dirty="0"/>
              <a:t>MM</a:t>
            </a:r>
            <a:endParaRPr lang="en-ZA" dirty="0"/>
          </a:p>
        </p:txBody>
      </p:sp>
      <p:sp>
        <p:nvSpPr>
          <p:cNvPr id="60" name="Text Placeholder 10">
            <a:extLst>
              <a:ext uri="{FF2B5EF4-FFF2-40B4-BE49-F238E27FC236}">
                <a16:creationId xmlns:a16="http://schemas.microsoft.com/office/drawing/2014/main" id="{8E2FCD6E-08B0-49F8-BB46-6509A73C3006}"/>
              </a:ext>
            </a:extLst>
          </p:cNvPr>
          <p:cNvSpPr>
            <a:spLocks noGrp="1"/>
          </p:cNvSpPr>
          <p:nvPr>
            <p:ph type="body" sz="quarter" idx="57" hasCustomPrompt="1"/>
          </p:nvPr>
        </p:nvSpPr>
        <p:spPr>
          <a:xfrm>
            <a:off x="13129047" y="5416241"/>
            <a:ext cx="853440" cy="269035"/>
          </a:xfrm>
        </p:spPr>
        <p:txBody>
          <a:bodyPr>
            <a:noAutofit/>
          </a:bodyPr>
          <a:lstStyle>
            <a:lvl1pPr marL="0" indent="0" algn="ctr">
              <a:buNone/>
              <a:defRPr sz="1333">
                <a:solidFill>
                  <a:schemeClr val="accent3">
                    <a:lumMod val="25000"/>
                  </a:schemeClr>
                </a:solidFill>
              </a:defRPr>
            </a:lvl1pPr>
          </a:lstStyle>
          <a:p>
            <a:pPr lvl="0"/>
            <a:r>
              <a:rPr lang="en-US" dirty="0"/>
              <a:t>MM</a:t>
            </a:r>
            <a:endParaRPr lang="en-ZA" dirty="0"/>
          </a:p>
        </p:txBody>
      </p:sp>
      <p:sp>
        <p:nvSpPr>
          <p:cNvPr id="61" name="Text Placeholder 10">
            <a:extLst>
              <a:ext uri="{FF2B5EF4-FFF2-40B4-BE49-F238E27FC236}">
                <a16:creationId xmlns:a16="http://schemas.microsoft.com/office/drawing/2014/main" id="{8D149A50-AE02-4525-9165-71B5B24E27DF}"/>
              </a:ext>
            </a:extLst>
          </p:cNvPr>
          <p:cNvSpPr>
            <a:spLocks noGrp="1"/>
          </p:cNvSpPr>
          <p:nvPr>
            <p:ph type="body" sz="quarter" idx="58" hasCustomPrompt="1"/>
          </p:nvPr>
        </p:nvSpPr>
        <p:spPr>
          <a:xfrm>
            <a:off x="14179296" y="5416241"/>
            <a:ext cx="853440" cy="269035"/>
          </a:xfrm>
        </p:spPr>
        <p:txBody>
          <a:bodyPr>
            <a:noAutofit/>
          </a:bodyPr>
          <a:lstStyle>
            <a:lvl1pPr marL="0" indent="0" algn="ctr">
              <a:buNone/>
              <a:defRPr sz="1333">
                <a:solidFill>
                  <a:schemeClr val="accent3">
                    <a:lumMod val="25000"/>
                  </a:schemeClr>
                </a:solidFill>
              </a:defRPr>
            </a:lvl1pPr>
          </a:lstStyle>
          <a:p>
            <a:pPr lvl="0"/>
            <a:r>
              <a:rPr lang="en-US" dirty="0"/>
              <a:t>MM</a:t>
            </a:r>
            <a:endParaRPr lang="en-ZA" dirty="0"/>
          </a:p>
        </p:txBody>
      </p:sp>
      <p:sp>
        <p:nvSpPr>
          <p:cNvPr id="62" name="Text Placeholder 3">
            <a:extLst>
              <a:ext uri="{FF2B5EF4-FFF2-40B4-BE49-F238E27FC236}">
                <a16:creationId xmlns:a16="http://schemas.microsoft.com/office/drawing/2014/main" id="{24126B4E-6F4A-4E61-B11D-78A183E49459}"/>
              </a:ext>
            </a:extLst>
          </p:cNvPr>
          <p:cNvSpPr>
            <a:spLocks noGrp="1"/>
          </p:cNvSpPr>
          <p:nvPr>
            <p:ph type="body" sz="quarter" idx="59" hasCustomPrompt="1"/>
          </p:nvPr>
        </p:nvSpPr>
        <p:spPr>
          <a:xfrm>
            <a:off x="7147983" y="2347421"/>
            <a:ext cx="2438400" cy="929180"/>
          </a:xfrm>
          <a:noFill/>
          <a:ln w="12700">
            <a:solidFill>
              <a:schemeClr val="accent3"/>
            </a:solidFill>
          </a:ln>
        </p:spPr>
        <p:txBody>
          <a:bodyPr tIns="36000" anchor="ctr" anchorCtr="1">
            <a:normAutofit/>
          </a:bodyPr>
          <a:lstStyle>
            <a:lvl1pPr marL="0" indent="0" algn="ctr">
              <a:lnSpc>
                <a:spcPct val="100000"/>
              </a:lnSpc>
              <a:buNone/>
              <a:defRPr sz="1467" spc="27" baseline="0">
                <a:solidFill>
                  <a:schemeClr val="accent3">
                    <a:lumMod val="25000"/>
                  </a:schemeClr>
                </a:solidFill>
                <a:latin typeface="+mj-lt"/>
              </a:defRPr>
            </a:lvl1pPr>
          </a:lstStyle>
          <a:p>
            <a:pPr lvl="0"/>
            <a:r>
              <a:rPr lang="en-US" dirty="0"/>
              <a:t>Item Title</a:t>
            </a:r>
            <a:endParaRPr lang="en-ZA" dirty="0"/>
          </a:p>
        </p:txBody>
      </p:sp>
      <p:sp>
        <p:nvSpPr>
          <p:cNvPr id="63" name="Rectangle 62">
            <a:extLst>
              <a:ext uri="{FF2B5EF4-FFF2-40B4-BE49-F238E27FC236}">
                <a16:creationId xmlns:a16="http://schemas.microsoft.com/office/drawing/2014/main" id="{014A76E8-F520-4630-8BBA-F9B7A0DAAB02}"/>
              </a:ext>
            </a:extLst>
          </p:cNvPr>
          <p:cNvSpPr/>
          <p:nvPr userDrawn="1"/>
        </p:nvSpPr>
        <p:spPr>
          <a:xfrm>
            <a:off x="1239520" y="4864776"/>
            <a:ext cx="13776960" cy="304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accent3">
                  <a:lumMod val="25000"/>
                </a:schemeClr>
              </a:solidFill>
            </a:endParaRPr>
          </a:p>
        </p:txBody>
      </p:sp>
      <p:sp>
        <p:nvSpPr>
          <p:cNvPr id="64" name="Date Placeholder 4">
            <a:extLst>
              <a:ext uri="{FF2B5EF4-FFF2-40B4-BE49-F238E27FC236}">
                <a16:creationId xmlns:a16="http://schemas.microsoft.com/office/drawing/2014/main" id="{49043823-D35F-46B1-919E-197C35555610}"/>
              </a:ext>
            </a:extLst>
          </p:cNvPr>
          <p:cNvSpPr>
            <a:spLocks noGrp="1"/>
          </p:cNvSpPr>
          <p:nvPr>
            <p:ph type="dt" sz="half" idx="60"/>
          </p:nvPr>
        </p:nvSpPr>
        <p:spPr>
          <a:xfrm>
            <a:off x="609600" y="8475134"/>
            <a:ext cx="3657600" cy="486833"/>
          </a:xfrm>
        </p:spPr>
        <p:txBody>
          <a:bodyPr/>
          <a:lstStyle>
            <a:lvl1pPr>
              <a:defRPr>
                <a:solidFill>
                  <a:schemeClr val="accent3">
                    <a:lumMod val="25000"/>
                  </a:schemeClr>
                </a:solidFill>
              </a:defRPr>
            </a:lvl1pPr>
          </a:lstStyle>
          <a:p>
            <a:r>
              <a:rPr lang="en-US" dirty="0"/>
              <a:t>20XX</a:t>
            </a:r>
          </a:p>
        </p:txBody>
      </p:sp>
    </p:spTree>
    <p:extLst>
      <p:ext uri="{BB962C8B-B14F-4D97-AF65-F5344CB8AC3E}">
        <p14:creationId xmlns:p14="http://schemas.microsoft.com/office/powerpoint/2010/main" val="26577216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5050" b="1" i="0">
                <a:solidFill>
                  <a:schemeClr val="bg1"/>
                </a:solidFill>
                <a:latin typeface="Arial" panose="020B0604020202020204" pitchFamily="34" charset="0"/>
                <a:cs typeface="Arial" panose="020B0604020202020204" pitchFamily="34" charset="0"/>
              </a:defRPr>
            </a:lvl1pPr>
          </a:lstStyle>
          <a:p>
            <a:endParaRPr/>
          </a:p>
        </p:txBody>
      </p:sp>
      <p:sp>
        <p:nvSpPr>
          <p:cNvPr id="3" name="Holder 3"/>
          <p:cNvSpPr>
            <a:spLocks noGrp="1"/>
          </p:cNvSpPr>
          <p:nvPr>
            <p:ph type="body" idx="1"/>
          </p:nvPr>
        </p:nvSpPr>
        <p:spPr/>
        <p:txBody>
          <a:bodyPr lIns="0" tIns="0" rIns="0" bIns="0"/>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10/11/2022</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Key takeaways">
    <p:spTree>
      <p:nvGrpSpPr>
        <p:cNvPr id="1" name=""/>
        <p:cNvGrpSpPr/>
        <p:nvPr/>
      </p:nvGrpSpPr>
      <p:grpSpPr>
        <a:xfrm>
          <a:off x="0" y="0"/>
          <a:ext cx="0" cy="0"/>
          <a:chOff x="0" y="0"/>
          <a:chExt cx="0" cy="0"/>
        </a:xfrm>
      </p:grpSpPr>
      <p:sp>
        <p:nvSpPr>
          <p:cNvPr id="7" name="Picture Placeholder 7">
            <a:extLst>
              <a:ext uri="{FF2B5EF4-FFF2-40B4-BE49-F238E27FC236}">
                <a16:creationId xmlns:a16="http://schemas.microsoft.com/office/drawing/2014/main" id="{1B08CCD3-BAD4-467E-B843-1BD3FC1D83E6}"/>
              </a:ext>
            </a:extLst>
          </p:cNvPr>
          <p:cNvSpPr>
            <a:spLocks noGrp="1"/>
          </p:cNvSpPr>
          <p:nvPr>
            <p:ph type="pic" sz="quarter" idx="14"/>
          </p:nvPr>
        </p:nvSpPr>
        <p:spPr>
          <a:xfrm>
            <a:off x="2032" y="0"/>
            <a:ext cx="16251936" cy="9144000"/>
          </a:xfrm>
          <a:solidFill>
            <a:schemeClr val="tx2"/>
          </a:solidFill>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1036320" y="1280160"/>
            <a:ext cx="6705600" cy="1219200"/>
          </a:xfrm>
        </p:spPr>
        <p:txBody>
          <a:bodyPr/>
          <a:lstStyle>
            <a:lvl1pPr algn="ctr">
              <a:defRPr>
                <a:solidFill>
                  <a:schemeClr val="accent3"/>
                </a:solidFill>
              </a:defRPr>
            </a:lvl1pPr>
          </a:lstStyle>
          <a:p>
            <a:r>
              <a:rPr lang="en-US"/>
              <a:t>Click to edit Master title style</a:t>
            </a:r>
            <a:endParaRPr lang="en-US" dirty="0"/>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dirty="0"/>
              <a:t>Conference presentation</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9" name="Text Placeholder 8">
            <a:extLst>
              <a:ext uri="{FF2B5EF4-FFF2-40B4-BE49-F238E27FC236}">
                <a16:creationId xmlns:a16="http://schemas.microsoft.com/office/drawing/2014/main" id="{E4E5D546-07C2-4A4B-85D2-F23B489AB478}"/>
              </a:ext>
            </a:extLst>
          </p:cNvPr>
          <p:cNvSpPr>
            <a:spLocks noGrp="1"/>
          </p:cNvSpPr>
          <p:nvPr>
            <p:ph type="body" sz="quarter" idx="15" hasCustomPrompt="1"/>
          </p:nvPr>
        </p:nvSpPr>
        <p:spPr>
          <a:xfrm>
            <a:off x="1219200" y="3913632"/>
            <a:ext cx="2840736" cy="1267968"/>
          </a:xfrm>
        </p:spPr>
        <p:txBody>
          <a:bodyPr anchor="ctr" anchorCtr="0">
            <a:normAutofit/>
          </a:bodyPr>
          <a:lstStyle>
            <a:lvl1pPr marL="0" indent="0" algn="ctr">
              <a:buNone/>
              <a:defRPr sz="1867">
                <a:solidFill>
                  <a:schemeClr val="bg1"/>
                </a:solidFill>
              </a:defRPr>
            </a:lvl1pPr>
            <a:lvl2pPr marL="609585" indent="0">
              <a:buNone/>
              <a:defRPr sz="1867">
                <a:solidFill>
                  <a:schemeClr val="bg1"/>
                </a:solidFill>
              </a:defRPr>
            </a:lvl2pPr>
            <a:lvl3pPr marL="1219170" indent="0">
              <a:buNone/>
              <a:defRPr sz="1867">
                <a:solidFill>
                  <a:schemeClr val="bg1"/>
                </a:solidFill>
              </a:defRPr>
            </a:lvl3pPr>
            <a:lvl4pPr marL="1828754" indent="0">
              <a:buNone/>
              <a:defRPr sz="1867">
                <a:solidFill>
                  <a:schemeClr val="bg1"/>
                </a:solidFill>
              </a:defRPr>
            </a:lvl4pPr>
            <a:lvl5pPr marL="2438339" indent="0">
              <a:buNone/>
              <a:defRPr sz="1867">
                <a:solidFill>
                  <a:schemeClr val="bg1"/>
                </a:solidFill>
              </a:defRPr>
            </a:lvl5pPr>
          </a:lstStyle>
          <a:p>
            <a:pPr lvl="0"/>
            <a:r>
              <a:rPr lang="en-US" dirty="0"/>
              <a:t>Click to edit text</a:t>
            </a:r>
          </a:p>
        </p:txBody>
      </p:sp>
      <p:sp>
        <p:nvSpPr>
          <p:cNvPr id="10" name="Text Placeholder 8">
            <a:extLst>
              <a:ext uri="{FF2B5EF4-FFF2-40B4-BE49-F238E27FC236}">
                <a16:creationId xmlns:a16="http://schemas.microsoft.com/office/drawing/2014/main" id="{BD981D89-A62B-4844-B43A-DFEEC6CACD27}"/>
              </a:ext>
            </a:extLst>
          </p:cNvPr>
          <p:cNvSpPr>
            <a:spLocks noGrp="1"/>
          </p:cNvSpPr>
          <p:nvPr>
            <p:ph type="body" sz="quarter" idx="16" hasCustomPrompt="1"/>
          </p:nvPr>
        </p:nvSpPr>
        <p:spPr>
          <a:xfrm>
            <a:off x="1219200" y="5742432"/>
            <a:ext cx="2840736" cy="1267968"/>
          </a:xfrm>
        </p:spPr>
        <p:txBody>
          <a:bodyPr anchor="ctr" anchorCtr="0">
            <a:normAutofit/>
          </a:bodyPr>
          <a:lstStyle>
            <a:lvl1pPr marL="0" indent="0" algn="ctr">
              <a:buNone/>
              <a:defRPr sz="1867">
                <a:solidFill>
                  <a:schemeClr val="bg1"/>
                </a:solidFill>
              </a:defRPr>
            </a:lvl1pPr>
            <a:lvl2pPr marL="609585" indent="0">
              <a:buNone/>
              <a:defRPr sz="1867">
                <a:solidFill>
                  <a:schemeClr val="bg1"/>
                </a:solidFill>
              </a:defRPr>
            </a:lvl2pPr>
            <a:lvl3pPr marL="1219170" indent="0">
              <a:buNone/>
              <a:defRPr sz="1867">
                <a:solidFill>
                  <a:schemeClr val="bg1"/>
                </a:solidFill>
              </a:defRPr>
            </a:lvl3pPr>
            <a:lvl4pPr marL="1828754" indent="0">
              <a:buNone/>
              <a:defRPr sz="1867">
                <a:solidFill>
                  <a:schemeClr val="bg1"/>
                </a:solidFill>
              </a:defRPr>
            </a:lvl4pPr>
            <a:lvl5pPr marL="2438339" indent="0">
              <a:buNone/>
              <a:defRPr sz="1867">
                <a:solidFill>
                  <a:schemeClr val="bg1"/>
                </a:solidFill>
              </a:defRPr>
            </a:lvl5pPr>
          </a:lstStyle>
          <a:p>
            <a:pPr lvl="0"/>
            <a:r>
              <a:rPr lang="en-US" dirty="0"/>
              <a:t>Click to edit text</a:t>
            </a:r>
          </a:p>
        </p:txBody>
      </p:sp>
      <p:sp>
        <p:nvSpPr>
          <p:cNvPr id="11" name="Text Placeholder 8">
            <a:extLst>
              <a:ext uri="{FF2B5EF4-FFF2-40B4-BE49-F238E27FC236}">
                <a16:creationId xmlns:a16="http://schemas.microsoft.com/office/drawing/2014/main" id="{071D86D6-F37C-4280-9551-DFF729C85B03}"/>
              </a:ext>
            </a:extLst>
          </p:cNvPr>
          <p:cNvSpPr>
            <a:spLocks noGrp="1"/>
          </p:cNvSpPr>
          <p:nvPr>
            <p:ph type="body" sz="quarter" idx="17" hasCustomPrompt="1"/>
          </p:nvPr>
        </p:nvSpPr>
        <p:spPr>
          <a:xfrm>
            <a:off x="4352544" y="3913632"/>
            <a:ext cx="2962656" cy="1267968"/>
          </a:xfrm>
        </p:spPr>
        <p:txBody>
          <a:bodyPr anchor="ctr" anchorCtr="0">
            <a:normAutofit/>
          </a:bodyPr>
          <a:lstStyle>
            <a:lvl1pPr marL="0" indent="0" algn="ctr">
              <a:buNone/>
              <a:defRPr sz="1867">
                <a:solidFill>
                  <a:schemeClr val="bg1"/>
                </a:solidFill>
              </a:defRPr>
            </a:lvl1pPr>
            <a:lvl2pPr marL="609585" indent="0">
              <a:buNone/>
              <a:defRPr sz="1867">
                <a:solidFill>
                  <a:schemeClr val="bg1"/>
                </a:solidFill>
              </a:defRPr>
            </a:lvl2pPr>
            <a:lvl3pPr marL="1219170" indent="0">
              <a:buNone/>
              <a:defRPr sz="1867">
                <a:solidFill>
                  <a:schemeClr val="bg1"/>
                </a:solidFill>
              </a:defRPr>
            </a:lvl3pPr>
            <a:lvl4pPr marL="1828754" indent="0">
              <a:buNone/>
              <a:defRPr sz="1867">
                <a:solidFill>
                  <a:schemeClr val="bg1"/>
                </a:solidFill>
              </a:defRPr>
            </a:lvl4pPr>
            <a:lvl5pPr marL="2438339" indent="0">
              <a:buNone/>
              <a:defRPr sz="1867">
                <a:solidFill>
                  <a:schemeClr val="bg1"/>
                </a:solidFill>
              </a:defRPr>
            </a:lvl5pPr>
          </a:lstStyle>
          <a:p>
            <a:pPr lvl="0"/>
            <a:r>
              <a:rPr lang="en-US" dirty="0"/>
              <a:t>Click to edit text</a:t>
            </a:r>
          </a:p>
        </p:txBody>
      </p:sp>
      <p:sp>
        <p:nvSpPr>
          <p:cNvPr id="12" name="Text Placeholder 8">
            <a:extLst>
              <a:ext uri="{FF2B5EF4-FFF2-40B4-BE49-F238E27FC236}">
                <a16:creationId xmlns:a16="http://schemas.microsoft.com/office/drawing/2014/main" id="{BB88B61E-B44C-46EB-B875-1F55B02E895C}"/>
              </a:ext>
            </a:extLst>
          </p:cNvPr>
          <p:cNvSpPr>
            <a:spLocks noGrp="1"/>
          </p:cNvSpPr>
          <p:nvPr>
            <p:ph type="body" sz="quarter" idx="18" hasCustomPrompt="1"/>
          </p:nvPr>
        </p:nvSpPr>
        <p:spPr>
          <a:xfrm>
            <a:off x="4352544" y="5779008"/>
            <a:ext cx="2962656" cy="1267968"/>
          </a:xfrm>
        </p:spPr>
        <p:txBody>
          <a:bodyPr anchor="ctr" anchorCtr="0">
            <a:normAutofit/>
          </a:bodyPr>
          <a:lstStyle>
            <a:lvl1pPr marL="0" indent="0" algn="ctr">
              <a:buNone/>
              <a:defRPr sz="1867">
                <a:solidFill>
                  <a:schemeClr val="bg1"/>
                </a:solidFill>
              </a:defRPr>
            </a:lvl1pPr>
            <a:lvl2pPr marL="609585" indent="0">
              <a:buNone/>
              <a:defRPr sz="1867">
                <a:solidFill>
                  <a:schemeClr val="bg1"/>
                </a:solidFill>
              </a:defRPr>
            </a:lvl2pPr>
            <a:lvl3pPr marL="1219170" indent="0">
              <a:buNone/>
              <a:defRPr sz="1867">
                <a:solidFill>
                  <a:schemeClr val="bg1"/>
                </a:solidFill>
              </a:defRPr>
            </a:lvl3pPr>
            <a:lvl4pPr marL="1828754" indent="0">
              <a:buNone/>
              <a:defRPr sz="1867">
                <a:solidFill>
                  <a:schemeClr val="bg1"/>
                </a:solidFill>
              </a:defRPr>
            </a:lvl4pPr>
            <a:lvl5pPr marL="2438339" indent="0">
              <a:buNone/>
              <a:defRPr sz="1867">
                <a:solidFill>
                  <a:schemeClr val="bg1"/>
                </a:solidFill>
              </a:defRPr>
            </a:lvl5pPr>
          </a:lstStyle>
          <a:p>
            <a:pPr lvl="0"/>
            <a:r>
              <a:rPr lang="en-US" dirty="0"/>
              <a:t>Click to edit text</a:t>
            </a:r>
          </a:p>
        </p:txBody>
      </p:sp>
    </p:spTree>
    <p:extLst>
      <p:ext uri="{BB962C8B-B14F-4D97-AF65-F5344CB8AC3E}">
        <p14:creationId xmlns:p14="http://schemas.microsoft.com/office/powerpoint/2010/main" val="24707144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ps for Business">
    <p:spTree>
      <p:nvGrpSpPr>
        <p:cNvPr id="1" name=""/>
        <p:cNvGrpSpPr/>
        <p:nvPr/>
      </p:nvGrpSpPr>
      <p:grpSpPr>
        <a:xfrm>
          <a:off x="0" y="0"/>
          <a:ext cx="0" cy="0"/>
          <a:chOff x="0" y="0"/>
          <a:chExt cx="0" cy="0"/>
        </a:xfrm>
      </p:grpSpPr>
      <p:pic>
        <p:nvPicPr>
          <p:cNvPr id="33" name="Picture 32" descr="photo of marble ">
            <a:extLst>
              <a:ext uri="{FF2B5EF4-FFF2-40B4-BE49-F238E27FC236}">
                <a16:creationId xmlns:a16="http://schemas.microsoft.com/office/drawing/2014/main" id="{5886E31A-DA35-4E25-9FA3-92E90FBF38C4}"/>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0" y="0"/>
            <a:ext cx="16256000" cy="9144000"/>
          </a:xfrm>
          <a:prstGeom prst="rect">
            <a:avLst/>
          </a:prstGeom>
        </p:spPr>
      </p:pic>
      <p:sp>
        <p:nvSpPr>
          <p:cNvPr id="19" name="Rectangle 18">
            <a:extLst>
              <a:ext uri="{FF2B5EF4-FFF2-40B4-BE49-F238E27FC236}">
                <a16:creationId xmlns:a16="http://schemas.microsoft.com/office/drawing/2014/main" id="{70056CF5-B0DF-4053-8A82-BBBE7FF686BE}"/>
              </a:ext>
            </a:extLst>
          </p:cNvPr>
          <p:cNvSpPr/>
          <p:nvPr userDrawn="1"/>
        </p:nvSpPr>
        <p:spPr>
          <a:xfrm>
            <a:off x="589491" y="609600"/>
            <a:ext cx="15032736" cy="7924800"/>
          </a:xfrm>
          <a:prstGeom prst="rect">
            <a:avLst/>
          </a:prstGeom>
          <a:solidFill>
            <a:schemeClr val="tx2">
              <a:lumMod val="20000"/>
              <a:lumOff val="80000"/>
              <a:alpha val="85000"/>
            </a:schemeClr>
          </a:solid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grpSp>
        <p:nvGrpSpPr>
          <p:cNvPr id="27" name="Group 26">
            <a:extLst>
              <a:ext uri="{FF2B5EF4-FFF2-40B4-BE49-F238E27FC236}">
                <a16:creationId xmlns:a16="http://schemas.microsoft.com/office/drawing/2014/main" id="{8E4B2F5F-448A-4BB9-BF2F-3CCB44D3219A}"/>
              </a:ext>
              <a:ext uri="{C183D7F6-B498-43B3-948B-1728B52AA6E4}">
                <adec:decorative xmlns:adec="http://schemas.microsoft.com/office/drawing/2017/decorative" val="1"/>
              </a:ext>
            </a:extLst>
          </p:cNvPr>
          <p:cNvGrpSpPr/>
          <p:nvPr userDrawn="1"/>
        </p:nvGrpSpPr>
        <p:grpSpPr>
          <a:xfrm>
            <a:off x="8668753" y="3295227"/>
            <a:ext cx="6412992" cy="4630955"/>
            <a:chOff x="6355080" y="2494474"/>
            <a:chExt cx="4960620" cy="3473216"/>
          </a:xfrm>
        </p:grpSpPr>
        <p:grpSp>
          <p:nvGrpSpPr>
            <p:cNvPr id="28" name="Group 27">
              <a:extLst>
                <a:ext uri="{FF2B5EF4-FFF2-40B4-BE49-F238E27FC236}">
                  <a16:creationId xmlns:a16="http://schemas.microsoft.com/office/drawing/2014/main" id="{06457872-52AD-4B0D-A773-AA48B3B219D3}"/>
                </a:ext>
              </a:extLst>
            </p:cNvPr>
            <p:cNvGrpSpPr/>
            <p:nvPr/>
          </p:nvGrpSpPr>
          <p:grpSpPr>
            <a:xfrm>
              <a:off x="6355080" y="2494474"/>
              <a:ext cx="4960620" cy="3473216"/>
              <a:chOff x="6355080" y="2180573"/>
              <a:chExt cx="4960620" cy="3473216"/>
            </a:xfrm>
          </p:grpSpPr>
          <p:cxnSp>
            <p:nvCxnSpPr>
              <p:cNvPr id="30" name="Straight Connector 29">
                <a:extLst>
                  <a:ext uri="{FF2B5EF4-FFF2-40B4-BE49-F238E27FC236}">
                    <a16:creationId xmlns:a16="http://schemas.microsoft.com/office/drawing/2014/main" id="{BD088C3C-893A-4A45-97E6-CF8230EF1DB4}"/>
                  </a:ext>
                </a:extLst>
              </p:cNvPr>
              <p:cNvCxnSpPr>
                <a:cxnSpLocks/>
              </p:cNvCxnSpPr>
              <p:nvPr/>
            </p:nvCxnSpPr>
            <p:spPr>
              <a:xfrm flipV="1">
                <a:off x="6356521" y="3332425"/>
                <a:ext cx="4959179" cy="7179"/>
              </a:xfrm>
              <a:prstGeom prst="line">
                <a:avLst/>
              </a:prstGeom>
              <a:ln w="12700">
                <a:solidFill>
                  <a:schemeClr val="accent3">
                    <a:lumMod val="2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118EF61-FF64-44B8-B5AB-D7D0700D7A55}"/>
                  </a:ext>
                </a:extLst>
              </p:cNvPr>
              <p:cNvCxnSpPr>
                <a:cxnSpLocks/>
              </p:cNvCxnSpPr>
              <p:nvPr/>
            </p:nvCxnSpPr>
            <p:spPr>
              <a:xfrm>
                <a:off x="6355080" y="4494758"/>
                <a:ext cx="4956048" cy="0"/>
              </a:xfrm>
              <a:prstGeom prst="line">
                <a:avLst/>
              </a:prstGeom>
              <a:ln w="12700">
                <a:solidFill>
                  <a:schemeClr val="accent3">
                    <a:lumMod val="25000"/>
                  </a:schemeClr>
                </a:solidFill>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C684B867-CCAD-498D-B6E2-8981BF01EC0F}"/>
                  </a:ext>
                </a:extLst>
              </p:cNvPr>
              <p:cNvSpPr/>
              <p:nvPr/>
            </p:nvSpPr>
            <p:spPr>
              <a:xfrm>
                <a:off x="6356521" y="2180573"/>
                <a:ext cx="4950649" cy="3473216"/>
              </a:xfrm>
              <a:prstGeom prst="rect">
                <a:avLst/>
              </a:prstGeom>
              <a:noFill/>
              <a:ln w="12700">
                <a:solidFill>
                  <a:schemeClr val="accent3">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grpSp>
        <p:cxnSp>
          <p:nvCxnSpPr>
            <p:cNvPr id="29" name="Straight Connector 28">
              <a:extLst>
                <a:ext uri="{FF2B5EF4-FFF2-40B4-BE49-F238E27FC236}">
                  <a16:creationId xmlns:a16="http://schemas.microsoft.com/office/drawing/2014/main" id="{999BD33D-A5B4-469A-9937-DE6D3611C034}"/>
                </a:ext>
              </a:extLst>
            </p:cNvPr>
            <p:cNvCxnSpPr>
              <a:cxnSpLocks/>
            </p:cNvCxnSpPr>
            <p:nvPr/>
          </p:nvCxnSpPr>
          <p:spPr>
            <a:xfrm>
              <a:off x="7838022" y="2494474"/>
              <a:ext cx="0" cy="3473216"/>
            </a:xfrm>
            <a:prstGeom prst="line">
              <a:avLst/>
            </a:prstGeom>
            <a:ln w="12700">
              <a:solidFill>
                <a:schemeClr val="accent3">
                  <a:lumMod val="25000"/>
                </a:schemeClr>
              </a:solidFill>
            </a:ln>
          </p:spPr>
          <p:style>
            <a:lnRef idx="1">
              <a:schemeClr val="accent1"/>
            </a:lnRef>
            <a:fillRef idx="0">
              <a:schemeClr val="accent1"/>
            </a:fillRef>
            <a:effectRef idx="0">
              <a:schemeClr val="accent1"/>
            </a:effectRef>
            <a:fontRef idx="minor">
              <a:schemeClr val="tx1"/>
            </a:fontRef>
          </p:style>
        </p:cxnSp>
      </p:grpSp>
      <p:sp>
        <p:nvSpPr>
          <p:cNvPr id="8" name="Picture Placeholder 7">
            <a:extLst>
              <a:ext uri="{FF2B5EF4-FFF2-40B4-BE49-F238E27FC236}">
                <a16:creationId xmlns:a16="http://schemas.microsoft.com/office/drawing/2014/main" id="{A3DDCF11-EBBF-48BB-8FF1-3BCC5342FE32}"/>
              </a:ext>
            </a:extLst>
          </p:cNvPr>
          <p:cNvSpPr>
            <a:spLocks noGrp="1"/>
          </p:cNvSpPr>
          <p:nvPr>
            <p:ph type="pic" sz="quarter" idx="13"/>
          </p:nvPr>
        </p:nvSpPr>
        <p:spPr>
          <a:xfrm>
            <a:off x="1170432" y="1219200"/>
            <a:ext cx="6949440" cy="6705600"/>
          </a:xfrm>
          <a:solidFill>
            <a:schemeClr val="bg1"/>
          </a:solidFill>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8598011" y="1280160"/>
            <a:ext cx="6540389" cy="1219200"/>
          </a:xfrm>
        </p:spPr>
        <p:txBody>
          <a:bodyPr/>
          <a:lstStyle>
            <a:lvl1pPr algn="ctr">
              <a:defRPr>
                <a:solidFill>
                  <a:schemeClr val="accent3">
                    <a:lumMod val="25000"/>
                  </a:schemeClr>
                </a:solidFil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10911840" y="3584448"/>
            <a:ext cx="3816096" cy="950976"/>
          </a:xfrm>
        </p:spPr>
        <p:txBody>
          <a:bodyPr anchor="ctr" anchorCtr="0">
            <a:normAutofit/>
          </a:bodyPr>
          <a:lstStyle>
            <a:lvl1pPr marL="0" indent="0">
              <a:buNone/>
              <a:defRPr sz="1867">
                <a:solidFill>
                  <a:schemeClr val="accent3">
                    <a:lumMod val="25000"/>
                  </a:schemeClr>
                </a:solidFill>
              </a:defRPr>
            </a:lvl1pPr>
            <a:lvl2pPr marL="609585" indent="0">
              <a:buNone/>
              <a:defRPr sz="1867"/>
            </a:lvl2pPr>
            <a:lvl3pPr marL="1219170" indent="0">
              <a:buNone/>
              <a:defRPr sz="1867"/>
            </a:lvl3pPr>
            <a:lvl4pPr marL="1828754" indent="0">
              <a:buNone/>
              <a:defRPr sz="1867"/>
            </a:lvl4pPr>
            <a:lvl5pPr marL="2438339" indent="0">
              <a:buNone/>
              <a:defRPr sz="1867"/>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nchor="b" anchorCtr="0"/>
          <a:lstStyle>
            <a:lvl1pPr>
              <a:defRPr>
                <a:solidFill>
                  <a:schemeClr val="accent3">
                    <a:lumMod val="25000"/>
                  </a:schemeClr>
                </a:solidFill>
              </a:defRPr>
            </a:lvl1pPr>
          </a:lstStyle>
          <a:p>
            <a:r>
              <a:rPr lang="en-US" dirty="0"/>
              <a:t>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nchor="b" anchorCtr="0"/>
          <a:lstStyle>
            <a:lvl1pPr>
              <a:defRPr>
                <a:solidFill>
                  <a:schemeClr val="accent3">
                    <a:lumMod val="25000"/>
                  </a:schemeClr>
                </a:solidFill>
              </a:defRPr>
            </a:lvl1pPr>
          </a:lstStyle>
          <a:p>
            <a:r>
              <a:rPr lang="en-US" dirty="0"/>
              <a:t>CONFERENCE PRESENTATION</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nchor="b" anchorCtr="0"/>
          <a:lstStyle>
            <a:lvl1pPr>
              <a:defRPr>
                <a:solidFill>
                  <a:schemeClr val="accent3">
                    <a:lumMod val="25000"/>
                  </a:schemeClr>
                </a:solidFill>
              </a:defRPr>
            </a:lvl1pPr>
          </a:lstStyle>
          <a:p>
            <a:fld id="{B5CEABB6-07DC-46E8-9B57-56EC44A396E5}" type="slidenum">
              <a:rPr lang="en-US" smtClean="0"/>
              <a:pPr/>
              <a:t>‹#›</a:t>
            </a:fld>
            <a:endParaRPr lang="en-US" dirty="0"/>
          </a:p>
        </p:txBody>
      </p:sp>
      <p:sp>
        <p:nvSpPr>
          <p:cNvPr id="11" name="Text Placeholder 10">
            <a:extLst>
              <a:ext uri="{FF2B5EF4-FFF2-40B4-BE49-F238E27FC236}">
                <a16:creationId xmlns:a16="http://schemas.microsoft.com/office/drawing/2014/main" id="{C5D1F2BB-3E57-46BA-8BCC-5F9B17C8BDB3}"/>
              </a:ext>
            </a:extLst>
          </p:cNvPr>
          <p:cNvSpPr>
            <a:spLocks noGrp="1"/>
          </p:cNvSpPr>
          <p:nvPr>
            <p:ph type="body" sz="quarter" idx="14" hasCustomPrompt="1"/>
          </p:nvPr>
        </p:nvSpPr>
        <p:spPr>
          <a:xfrm>
            <a:off x="8827008" y="3706368"/>
            <a:ext cx="1048512" cy="874645"/>
          </a:xfrm>
        </p:spPr>
        <p:txBody>
          <a:bodyPr anchor="ctr" anchorCtr="0">
            <a:noAutofit/>
          </a:bodyPr>
          <a:lstStyle>
            <a:lvl1pPr marL="0" indent="0">
              <a:buNone/>
              <a:defRPr sz="4800" b="0" spc="400" baseline="30000">
                <a:solidFill>
                  <a:schemeClr val="tx2"/>
                </a:solidFill>
                <a:latin typeface="+mj-lt"/>
              </a:defRPr>
            </a:lvl1pPr>
            <a:lvl2pPr marL="609585" indent="0">
              <a:buNone/>
              <a:defRPr sz="2667">
                <a:latin typeface="+mj-lt"/>
              </a:defRPr>
            </a:lvl2pPr>
            <a:lvl3pPr marL="1219170" indent="0">
              <a:buNone/>
              <a:defRPr sz="2667">
                <a:latin typeface="+mj-lt"/>
              </a:defRPr>
            </a:lvl3pPr>
            <a:lvl4pPr marL="1828754" indent="0">
              <a:buNone/>
              <a:defRPr sz="2667">
                <a:latin typeface="+mj-lt"/>
              </a:defRPr>
            </a:lvl4pPr>
            <a:lvl5pPr marL="2438339" indent="0">
              <a:buNone/>
              <a:defRPr sz="2667">
                <a:latin typeface="+mj-lt"/>
              </a:defRPr>
            </a:lvl5pPr>
          </a:lstStyle>
          <a:p>
            <a:pPr lvl="0"/>
            <a:r>
              <a:rPr lang="en-US" dirty="0"/>
              <a:t>No.</a:t>
            </a:r>
          </a:p>
        </p:txBody>
      </p:sp>
      <p:sp>
        <p:nvSpPr>
          <p:cNvPr id="9" name="Content Placeholder 2">
            <a:extLst>
              <a:ext uri="{FF2B5EF4-FFF2-40B4-BE49-F238E27FC236}">
                <a16:creationId xmlns:a16="http://schemas.microsoft.com/office/drawing/2014/main" id="{48C13CD1-B240-4AFC-AF08-95A80AEEFEE2}"/>
              </a:ext>
            </a:extLst>
          </p:cNvPr>
          <p:cNvSpPr>
            <a:spLocks noGrp="1"/>
          </p:cNvSpPr>
          <p:nvPr>
            <p:ph idx="15" hasCustomPrompt="1"/>
          </p:nvPr>
        </p:nvSpPr>
        <p:spPr>
          <a:xfrm>
            <a:off x="10911840" y="5132832"/>
            <a:ext cx="3816096" cy="975360"/>
          </a:xfrm>
        </p:spPr>
        <p:txBody>
          <a:bodyPr anchor="ctr" anchorCtr="0">
            <a:normAutofit/>
          </a:bodyPr>
          <a:lstStyle>
            <a:lvl1pPr marL="0" indent="0">
              <a:buNone/>
              <a:defRPr sz="1867">
                <a:solidFill>
                  <a:schemeClr val="accent3">
                    <a:lumMod val="25000"/>
                  </a:schemeClr>
                </a:solidFill>
              </a:defRPr>
            </a:lvl1pPr>
            <a:lvl2pPr marL="609585" indent="0">
              <a:buNone/>
              <a:defRPr sz="1867"/>
            </a:lvl2pPr>
            <a:lvl3pPr marL="1219170" indent="0">
              <a:buNone/>
              <a:defRPr sz="1867"/>
            </a:lvl3pPr>
            <a:lvl4pPr marL="1828754" indent="0">
              <a:buNone/>
              <a:defRPr sz="1867"/>
            </a:lvl4pPr>
            <a:lvl5pPr marL="2438339" indent="0">
              <a:buNone/>
              <a:defRPr sz="1867"/>
            </a:lvl5pPr>
          </a:lstStyle>
          <a:p>
            <a:pPr lvl="0"/>
            <a:r>
              <a:rPr lang="en-US" dirty="0"/>
              <a:t>Click to edit text</a:t>
            </a:r>
          </a:p>
        </p:txBody>
      </p:sp>
      <p:sp>
        <p:nvSpPr>
          <p:cNvPr id="12" name="Content Placeholder 2">
            <a:extLst>
              <a:ext uri="{FF2B5EF4-FFF2-40B4-BE49-F238E27FC236}">
                <a16:creationId xmlns:a16="http://schemas.microsoft.com/office/drawing/2014/main" id="{AEE266CC-F8CC-4C06-B1E4-3D7E399F8936}"/>
              </a:ext>
            </a:extLst>
          </p:cNvPr>
          <p:cNvSpPr>
            <a:spLocks noGrp="1"/>
          </p:cNvSpPr>
          <p:nvPr>
            <p:ph idx="17" hasCustomPrompt="1"/>
          </p:nvPr>
        </p:nvSpPr>
        <p:spPr>
          <a:xfrm>
            <a:off x="10911840" y="6656832"/>
            <a:ext cx="3816096" cy="999744"/>
          </a:xfrm>
        </p:spPr>
        <p:txBody>
          <a:bodyPr anchor="ctr" anchorCtr="0">
            <a:normAutofit/>
          </a:bodyPr>
          <a:lstStyle>
            <a:lvl1pPr marL="0" indent="0">
              <a:buNone/>
              <a:defRPr sz="1867">
                <a:solidFill>
                  <a:schemeClr val="accent3">
                    <a:lumMod val="25000"/>
                  </a:schemeClr>
                </a:solidFill>
              </a:defRPr>
            </a:lvl1pPr>
            <a:lvl2pPr marL="609585" indent="0">
              <a:buNone/>
              <a:defRPr sz="1867"/>
            </a:lvl2pPr>
            <a:lvl3pPr marL="1219170" indent="0">
              <a:buNone/>
              <a:defRPr sz="1867"/>
            </a:lvl3pPr>
            <a:lvl4pPr marL="1828754" indent="0">
              <a:buNone/>
              <a:defRPr sz="1867"/>
            </a:lvl4pPr>
            <a:lvl5pPr marL="2438339" indent="0">
              <a:buNone/>
              <a:defRPr sz="1867"/>
            </a:lvl5pPr>
          </a:lstStyle>
          <a:p>
            <a:pPr lvl="0"/>
            <a:r>
              <a:rPr lang="en-US" dirty="0"/>
              <a:t>Click to edit text</a:t>
            </a:r>
          </a:p>
        </p:txBody>
      </p:sp>
      <p:sp>
        <p:nvSpPr>
          <p:cNvPr id="14" name="Text Placeholder 13">
            <a:extLst>
              <a:ext uri="{FF2B5EF4-FFF2-40B4-BE49-F238E27FC236}">
                <a16:creationId xmlns:a16="http://schemas.microsoft.com/office/drawing/2014/main" id="{CC7B8197-5533-4814-8838-67C657A3B73C}"/>
              </a:ext>
            </a:extLst>
          </p:cNvPr>
          <p:cNvSpPr>
            <a:spLocks noGrp="1"/>
          </p:cNvSpPr>
          <p:nvPr>
            <p:ph type="body" sz="quarter" idx="20" hasCustomPrompt="1"/>
          </p:nvPr>
        </p:nvSpPr>
        <p:spPr>
          <a:xfrm>
            <a:off x="9582912" y="3718560"/>
            <a:ext cx="975360" cy="975360"/>
          </a:xfrm>
        </p:spPr>
        <p:txBody>
          <a:bodyPr anchor="b" anchorCtr="0">
            <a:normAutofit/>
          </a:bodyPr>
          <a:lstStyle>
            <a:lvl1pPr marL="0" indent="0">
              <a:buNone/>
              <a:defRPr sz="7466">
                <a:solidFill>
                  <a:schemeClr val="tx2"/>
                </a:solidFill>
                <a:latin typeface="+mj-lt"/>
              </a:defRPr>
            </a:lvl1pPr>
            <a:lvl2pPr marL="609585" indent="0">
              <a:buNone/>
              <a:defRPr/>
            </a:lvl2pPr>
            <a:lvl3pPr marL="1219170" indent="0">
              <a:buNone/>
              <a:defRPr/>
            </a:lvl3pPr>
            <a:lvl4pPr marL="1828754" indent="0">
              <a:buNone/>
              <a:defRPr/>
            </a:lvl4pPr>
            <a:lvl5pPr marL="2438339" indent="0">
              <a:buNone/>
              <a:defRPr/>
            </a:lvl5pPr>
          </a:lstStyle>
          <a:p>
            <a:pPr lvl="0"/>
            <a:r>
              <a:rPr lang="en-US" dirty="0"/>
              <a:t>1</a:t>
            </a:r>
          </a:p>
        </p:txBody>
      </p:sp>
      <p:sp>
        <p:nvSpPr>
          <p:cNvPr id="16" name="Text Placeholder 10">
            <a:extLst>
              <a:ext uri="{FF2B5EF4-FFF2-40B4-BE49-F238E27FC236}">
                <a16:creationId xmlns:a16="http://schemas.microsoft.com/office/drawing/2014/main" id="{5A5A7DC7-2FC5-48F8-9345-17A7C96CD257}"/>
              </a:ext>
            </a:extLst>
          </p:cNvPr>
          <p:cNvSpPr>
            <a:spLocks noGrp="1"/>
          </p:cNvSpPr>
          <p:nvPr>
            <p:ph type="body" sz="quarter" idx="21" hasCustomPrompt="1"/>
          </p:nvPr>
        </p:nvSpPr>
        <p:spPr>
          <a:xfrm>
            <a:off x="8827008" y="5120640"/>
            <a:ext cx="1048512" cy="874645"/>
          </a:xfrm>
        </p:spPr>
        <p:txBody>
          <a:bodyPr anchor="b" anchorCtr="0">
            <a:noAutofit/>
          </a:bodyPr>
          <a:lstStyle>
            <a:lvl1pPr marL="0" indent="0">
              <a:buNone/>
              <a:defRPr sz="4800" b="0" spc="400" baseline="30000">
                <a:solidFill>
                  <a:schemeClr val="tx2"/>
                </a:solidFill>
                <a:latin typeface="+mj-lt"/>
              </a:defRPr>
            </a:lvl1pPr>
            <a:lvl2pPr marL="609585" indent="0">
              <a:buNone/>
              <a:defRPr sz="2667">
                <a:latin typeface="+mj-lt"/>
              </a:defRPr>
            </a:lvl2pPr>
            <a:lvl3pPr marL="1219170" indent="0">
              <a:buNone/>
              <a:defRPr sz="2667">
                <a:latin typeface="+mj-lt"/>
              </a:defRPr>
            </a:lvl3pPr>
            <a:lvl4pPr marL="1828754" indent="0">
              <a:buNone/>
              <a:defRPr sz="2667">
                <a:latin typeface="+mj-lt"/>
              </a:defRPr>
            </a:lvl4pPr>
            <a:lvl5pPr marL="2438339" indent="0">
              <a:buNone/>
              <a:defRPr sz="2667">
                <a:latin typeface="+mj-lt"/>
              </a:defRPr>
            </a:lvl5pPr>
          </a:lstStyle>
          <a:p>
            <a:pPr lvl="0"/>
            <a:r>
              <a:rPr lang="en-US" dirty="0"/>
              <a:t>No.</a:t>
            </a:r>
          </a:p>
        </p:txBody>
      </p:sp>
      <p:sp>
        <p:nvSpPr>
          <p:cNvPr id="17" name="Text Placeholder 13">
            <a:extLst>
              <a:ext uri="{FF2B5EF4-FFF2-40B4-BE49-F238E27FC236}">
                <a16:creationId xmlns:a16="http://schemas.microsoft.com/office/drawing/2014/main" id="{AF89EB7C-DC5A-461B-BA21-63D329893167}"/>
              </a:ext>
            </a:extLst>
          </p:cNvPr>
          <p:cNvSpPr>
            <a:spLocks noGrp="1"/>
          </p:cNvSpPr>
          <p:nvPr>
            <p:ph type="body" sz="quarter" idx="22" hasCustomPrompt="1"/>
          </p:nvPr>
        </p:nvSpPr>
        <p:spPr>
          <a:xfrm>
            <a:off x="9582912" y="5266944"/>
            <a:ext cx="975360" cy="975360"/>
          </a:xfrm>
        </p:spPr>
        <p:txBody>
          <a:bodyPr anchor="b" anchorCtr="0">
            <a:normAutofit/>
          </a:bodyPr>
          <a:lstStyle>
            <a:lvl1pPr marL="0" indent="0">
              <a:buNone/>
              <a:defRPr sz="7466">
                <a:solidFill>
                  <a:schemeClr val="tx2"/>
                </a:solidFill>
                <a:latin typeface="+mj-lt"/>
              </a:defRPr>
            </a:lvl1pPr>
            <a:lvl2pPr marL="609585" indent="0">
              <a:buNone/>
              <a:defRPr/>
            </a:lvl2pPr>
            <a:lvl3pPr marL="1219170" indent="0">
              <a:buNone/>
              <a:defRPr/>
            </a:lvl3pPr>
            <a:lvl4pPr marL="1828754" indent="0">
              <a:buNone/>
              <a:defRPr/>
            </a:lvl4pPr>
            <a:lvl5pPr marL="2438339" indent="0">
              <a:buNone/>
              <a:defRPr/>
            </a:lvl5pPr>
          </a:lstStyle>
          <a:p>
            <a:pPr lvl="0"/>
            <a:r>
              <a:rPr lang="en-US" dirty="0"/>
              <a:t>2</a:t>
            </a:r>
          </a:p>
        </p:txBody>
      </p:sp>
      <p:sp>
        <p:nvSpPr>
          <p:cNvPr id="21" name="Text Placeholder 10">
            <a:extLst>
              <a:ext uri="{FF2B5EF4-FFF2-40B4-BE49-F238E27FC236}">
                <a16:creationId xmlns:a16="http://schemas.microsoft.com/office/drawing/2014/main" id="{1BF30512-FBFE-40CF-8565-50BAA99A4FDC}"/>
              </a:ext>
            </a:extLst>
          </p:cNvPr>
          <p:cNvSpPr>
            <a:spLocks noGrp="1"/>
          </p:cNvSpPr>
          <p:nvPr>
            <p:ph type="body" sz="quarter" idx="23" hasCustomPrompt="1"/>
          </p:nvPr>
        </p:nvSpPr>
        <p:spPr>
          <a:xfrm>
            <a:off x="8827008" y="6644640"/>
            <a:ext cx="1048512" cy="874645"/>
          </a:xfrm>
        </p:spPr>
        <p:txBody>
          <a:bodyPr anchor="b" anchorCtr="0">
            <a:noAutofit/>
          </a:bodyPr>
          <a:lstStyle>
            <a:lvl1pPr marL="0" indent="0">
              <a:buNone/>
              <a:defRPr sz="4800" b="0" spc="400" baseline="30000">
                <a:solidFill>
                  <a:schemeClr val="tx2"/>
                </a:solidFill>
                <a:latin typeface="+mj-lt"/>
              </a:defRPr>
            </a:lvl1pPr>
            <a:lvl2pPr marL="609585" indent="0">
              <a:buNone/>
              <a:defRPr sz="2667">
                <a:latin typeface="+mj-lt"/>
              </a:defRPr>
            </a:lvl2pPr>
            <a:lvl3pPr marL="1219170" indent="0">
              <a:buNone/>
              <a:defRPr sz="2667">
                <a:latin typeface="+mj-lt"/>
              </a:defRPr>
            </a:lvl3pPr>
            <a:lvl4pPr marL="1828754" indent="0">
              <a:buNone/>
              <a:defRPr sz="2667">
                <a:latin typeface="+mj-lt"/>
              </a:defRPr>
            </a:lvl4pPr>
            <a:lvl5pPr marL="2438339" indent="0">
              <a:buNone/>
              <a:defRPr sz="2667">
                <a:latin typeface="+mj-lt"/>
              </a:defRPr>
            </a:lvl5pPr>
          </a:lstStyle>
          <a:p>
            <a:pPr lvl="0"/>
            <a:r>
              <a:rPr lang="en-US" dirty="0"/>
              <a:t>No.</a:t>
            </a:r>
          </a:p>
        </p:txBody>
      </p:sp>
      <p:sp>
        <p:nvSpPr>
          <p:cNvPr id="22" name="Text Placeholder 13">
            <a:extLst>
              <a:ext uri="{FF2B5EF4-FFF2-40B4-BE49-F238E27FC236}">
                <a16:creationId xmlns:a16="http://schemas.microsoft.com/office/drawing/2014/main" id="{29E43D0B-1071-466B-B883-92B9D02F09E8}"/>
              </a:ext>
            </a:extLst>
          </p:cNvPr>
          <p:cNvSpPr>
            <a:spLocks noGrp="1"/>
          </p:cNvSpPr>
          <p:nvPr>
            <p:ph type="body" sz="quarter" idx="24" hasCustomPrompt="1"/>
          </p:nvPr>
        </p:nvSpPr>
        <p:spPr>
          <a:xfrm>
            <a:off x="9582912" y="6815328"/>
            <a:ext cx="975360" cy="975360"/>
          </a:xfrm>
        </p:spPr>
        <p:txBody>
          <a:bodyPr anchor="b" anchorCtr="0">
            <a:normAutofit/>
          </a:bodyPr>
          <a:lstStyle>
            <a:lvl1pPr marL="0" indent="0">
              <a:buNone/>
              <a:defRPr sz="7466">
                <a:solidFill>
                  <a:schemeClr val="tx2"/>
                </a:solidFill>
                <a:latin typeface="+mj-lt"/>
              </a:defRPr>
            </a:lvl1pPr>
            <a:lvl2pPr marL="609585" indent="0">
              <a:buNone/>
              <a:defRPr/>
            </a:lvl2pPr>
            <a:lvl3pPr marL="1219170" indent="0">
              <a:buNone/>
              <a:defRPr/>
            </a:lvl3pPr>
            <a:lvl4pPr marL="1828754" indent="0">
              <a:buNone/>
              <a:defRPr/>
            </a:lvl4pPr>
            <a:lvl5pPr marL="2438339" indent="0">
              <a:buNone/>
              <a:defRPr/>
            </a:lvl5pPr>
          </a:lstStyle>
          <a:p>
            <a:pPr lvl="0"/>
            <a:r>
              <a:rPr lang="en-US" dirty="0"/>
              <a:t>3</a:t>
            </a:r>
          </a:p>
        </p:txBody>
      </p:sp>
      <p:grpSp>
        <p:nvGrpSpPr>
          <p:cNvPr id="23" name="Group 22">
            <a:extLst>
              <a:ext uri="{FF2B5EF4-FFF2-40B4-BE49-F238E27FC236}">
                <a16:creationId xmlns:a16="http://schemas.microsoft.com/office/drawing/2014/main" id="{250BA95E-CDDF-419E-808E-3B59CA01E4E8}"/>
              </a:ext>
              <a:ext uri="{C183D7F6-B498-43B3-948B-1728B52AA6E4}">
                <adec:decorative xmlns:adec="http://schemas.microsoft.com/office/drawing/2017/decorative" val="1"/>
              </a:ext>
            </a:extLst>
          </p:cNvPr>
          <p:cNvGrpSpPr/>
          <p:nvPr userDrawn="1"/>
        </p:nvGrpSpPr>
        <p:grpSpPr>
          <a:xfrm>
            <a:off x="9345963" y="2591284"/>
            <a:ext cx="5110437" cy="2848"/>
            <a:chOff x="7009472" y="1943463"/>
            <a:chExt cx="3832828" cy="2136"/>
          </a:xfrm>
          <a:solidFill>
            <a:schemeClr val="accent3">
              <a:lumMod val="25000"/>
            </a:schemeClr>
          </a:solidFill>
        </p:grpSpPr>
        <p:cxnSp>
          <p:nvCxnSpPr>
            <p:cNvPr id="24" name="Straight Connector 23">
              <a:extLst>
                <a:ext uri="{FF2B5EF4-FFF2-40B4-BE49-F238E27FC236}">
                  <a16:creationId xmlns:a16="http://schemas.microsoft.com/office/drawing/2014/main" id="{D67A0655-E45C-49C2-AADC-0829E7E67581}"/>
                </a:ext>
              </a:extLst>
            </p:cNvPr>
            <p:cNvCxnSpPr>
              <a:cxnSpLocks/>
            </p:cNvCxnSpPr>
            <p:nvPr/>
          </p:nvCxnSpPr>
          <p:spPr>
            <a:xfrm>
              <a:off x="7009472" y="1943463"/>
              <a:ext cx="1371600" cy="0"/>
            </a:xfrm>
            <a:prstGeom prst="line">
              <a:avLst/>
            </a:prstGeom>
            <a:grpFill/>
            <a:ln w="12700">
              <a:solidFill>
                <a:schemeClr val="accent3">
                  <a:lumMod val="2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013C2C0-9B08-4EDE-B15B-FF5C1BB55327}"/>
                </a:ext>
              </a:extLst>
            </p:cNvPr>
            <p:cNvCxnSpPr>
              <a:cxnSpLocks/>
            </p:cNvCxnSpPr>
            <p:nvPr/>
          </p:nvCxnSpPr>
          <p:spPr>
            <a:xfrm>
              <a:off x="9470700" y="1945599"/>
              <a:ext cx="1371600" cy="0"/>
            </a:xfrm>
            <a:prstGeom prst="line">
              <a:avLst/>
            </a:prstGeom>
            <a:grpFill/>
            <a:ln w="12700">
              <a:solidFill>
                <a:schemeClr val="accent3">
                  <a:lumMod val="25000"/>
                </a:schemeClr>
              </a:solidFill>
            </a:ln>
          </p:spPr>
          <p:style>
            <a:lnRef idx="1">
              <a:schemeClr val="accent1"/>
            </a:lnRef>
            <a:fillRef idx="0">
              <a:schemeClr val="accent1"/>
            </a:fillRef>
            <a:effectRef idx="0">
              <a:schemeClr val="accent1"/>
            </a:effectRef>
            <a:fontRef idx="minor">
              <a:schemeClr val="tx1"/>
            </a:fontRef>
          </p:style>
        </p:cxnSp>
      </p:grpSp>
      <p:pic>
        <p:nvPicPr>
          <p:cNvPr id="26" name="Graphic 25" descr="sprig icon">
            <a:extLst>
              <a:ext uri="{FF2B5EF4-FFF2-40B4-BE49-F238E27FC236}">
                <a16:creationId xmlns:a16="http://schemas.microsoft.com/office/drawing/2014/main" id="{19D5E825-EB79-4044-93F6-2C3F8490132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9691531" flipH="1">
            <a:off x="11382019" y="2292181"/>
            <a:ext cx="1078525" cy="478991"/>
          </a:xfrm>
          <a:prstGeom prst="rect">
            <a:avLst/>
          </a:prstGeom>
        </p:spPr>
      </p:pic>
    </p:spTree>
    <p:extLst>
      <p:ext uri="{BB962C8B-B14F-4D97-AF65-F5344CB8AC3E}">
        <p14:creationId xmlns:p14="http://schemas.microsoft.com/office/powerpoint/2010/main" val="1618404757"/>
      </p:ext>
    </p:extLst>
  </p:cSld>
  <p:clrMapOvr>
    <a:masterClrMapping/>
  </p:clrMapOvr>
  <p:extLst>
    <p:ext uri="{DCECCB84-F9BA-43D5-87BE-67443E8EF086}">
      <p15:sldGuideLst xmlns:p15="http://schemas.microsoft.com/office/powerpoint/2012/main">
        <p15:guide id="1" orient="horz" pos="1752">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sp>
        <p:nvSpPr>
          <p:cNvPr id="7" name="Picture Placeholder 7">
            <a:extLst>
              <a:ext uri="{FF2B5EF4-FFF2-40B4-BE49-F238E27FC236}">
                <a16:creationId xmlns:a16="http://schemas.microsoft.com/office/drawing/2014/main" id="{FC6AF499-A975-4930-A45C-320ABE4AA982}"/>
              </a:ext>
            </a:extLst>
          </p:cNvPr>
          <p:cNvSpPr>
            <a:spLocks noGrp="1"/>
          </p:cNvSpPr>
          <p:nvPr>
            <p:ph type="pic" sz="quarter" idx="14"/>
          </p:nvPr>
        </p:nvSpPr>
        <p:spPr>
          <a:xfrm>
            <a:off x="2032" y="0"/>
            <a:ext cx="16251936" cy="9144000"/>
          </a:xfrm>
          <a:solidFill>
            <a:schemeClr val="tx2"/>
          </a:solidFill>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1121664" y="1706880"/>
            <a:ext cx="4255008" cy="1219200"/>
          </a:xfrm>
        </p:spPr>
        <p:txBody>
          <a:bodyPr/>
          <a:lstStyle>
            <a:lvl1pPr algn="ctr">
              <a:defRPr>
                <a:solidFill>
                  <a:schemeClr val="accent3"/>
                </a:solidFill>
              </a:defRPr>
            </a:lvl1pPr>
          </a:lstStyle>
          <a:p>
            <a:r>
              <a:rPr lang="en-US" dirty="0"/>
              <a:t>Click to edit title</a:t>
            </a:r>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1121664" y="3499104"/>
            <a:ext cx="4255008" cy="1072896"/>
          </a:xfrm>
        </p:spPr>
        <p:txBody>
          <a:bodyPr>
            <a:normAutofit/>
          </a:bodyPr>
          <a:lstStyle>
            <a:lvl1pPr marL="0" indent="0" algn="ctr">
              <a:lnSpc>
                <a:spcPts val="2800"/>
              </a:lnSpc>
              <a:buNone/>
              <a:defRPr sz="1867">
                <a:solidFill>
                  <a:schemeClr val="bg1"/>
                </a:solidFill>
              </a:defRPr>
            </a:lvl1pPr>
            <a:lvl2pPr marL="609585" indent="0" algn="ctr">
              <a:lnSpc>
                <a:spcPts val="2800"/>
              </a:lnSpc>
              <a:buNone/>
              <a:defRPr sz="1867">
                <a:solidFill>
                  <a:schemeClr val="bg1"/>
                </a:solidFill>
              </a:defRPr>
            </a:lvl2pPr>
            <a:lvl3pPr marL="1219170" indent="0" algn="ctr">
              <a:lnSpc>
                <a:spcPts val="2800"/>
              </a:lnSpc>
              <a:buNone/>
              <a:defRPr sz="1867">
                <a:solidFill>
                  <a:schemeClr val="bg1"/>
                </a:solidFill>
              </a:defRPr>
            </a:lvl3pPr>
            <a:lvl4pPr marL="1828754" indent="0" algn="ctr">
              <a:lnSpc>
                <a:spcPts val="2800"/>
              </a:lnSpc>
              <a:buNone/>
              <a:defRPr sz="1867">
                <a:solidFill>
                  <a:schemeClr val="bg1"/>
                </a:solidFill>
              </a:defRPr>
            </a:lvl4pPr>
            <a:lvl5pPr marL="2438339" indent="0" algn="ctr">
              <a:lnSpc>
                <a:spcPts val="2800"/>
              </a:lnSpc>
              <a:buNone/>
              <a:defRPr sz="1867">
                <a:solidFill>
                  <a:schemeClr val="bg1"/>
                </a:solidFill>
              </a:defRPr>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lvl1pPr>
          </a:lstStyle>
          <a:p>
            <a:r>
              <a:rPr lang="en-US" dirty="0"/>
              <a:t>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dirty="0"/>
              <a:t>Conference presentation</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8" name="Content Placeholder 2">
            <a:extLst>
              <a:ext uri="{FF2B5EF4-FFF2-40B4-BE49-F238E27FC236}">
                <a16:creationId xmlns:a16="http://schemas.microsoft.com/office/drawing/2014/main" id="{5D9AFEBB-77FA-45B8-93D7-F6A638A01962}"/>
              </a:ext>
            </a:extLst>
          </p:cNvPr>
          <p:cNvSpPr>
            <a:spLocks noGrp="1"/>
          </p:cNvSpPr>
          <p:nvPr>
            <p:ph idx="15" hasCustomPrompt="1"/>
          </p:nvPr>
        </p:nvSpPr>
        <p:spPr>
          <a:xfrm>
            <a:off x="1121664" y="5391404"/>
            <a:ext cx="4255008" cy="1072896"/>
          </a:xfrm>
        </p:spPr>
        <p:txBody>
          <a:bodyPr>
            <a:normAutofit/>
          </a:bodyPr>
          <a:lstStyle>
            <a:lvl1pPr marL="0" indent="0" algn="ctr">
              <a:lnSpc>
                <a:spcPts val="2800"/>
              </a:lnSpc>
              <a:buNone/>
              <a:defRPr sz="1867">
                <a:solidFill>
                  <a:schemeClr val="bg1"/>
                </a:solidFill>
              </a:defRPr>
            </a:lvl1pPr>
            <a:lvl2pPr marL="609585" indent="0" algn="ctr">
              <a:lnSpc>
                <a:spcPts val="2800"/>
              </a:lnSpc>
              <a:buNone/>
              <a:defRPr sz="1867">
                <a:solidFill>
                  <a:schemeClr val="bg1"/>
                </a:solidFill>
              </a:defRPr>
            </a:lvl2pPr>
            <a:lvl3pPr marL="1219170" indent="0" algn="ctr">
              <a:lnSpc>
                <a:spcPts val="2800"/>
              </a:lnSpc>
              <a:buNone/>
              <a:defRPr sz="1867">
                <a:solidFill>
                  <a:schemeClr val="bg1"/>
                </a:solidFill>
              </a:defRPr>
            </a:lvl3pPr>
            <a:lvl4pPr marL="1828754" indent="0" algn="ctr">
              <a:lnSpc>
                <a:spcPts val="2800"/>
              </a:lnSpc>
              <a:buNone/>
              <a:defRPr sz="1867">
                <a:solidFill>
                  <a:schemeClr val="bg1"/>
                </a:solidFill>
              </a:defRPr>
            </a:lvl4pPr>
            <a:lvl5pPr marL="2438339" indent="0" algn="ctr">
              <a:lnSpc>
                <a:spcPts val="2800"/>
              </a:lnSpc>
              <a:buNone/>
              <a:defRPr sz="1867">
                <a:solidFill>
                  <a:schemeClr val="bg1"/>
                </a:solidFill>
              </a:defRPr>
            </a:lvl5pPr>
          </a:lstStyle>
          <a:p>
            <a:pPr lvl="0"/>
            <a:r>
              <a:rPr lang="en-US" dirty="0"/>
              <a:t>Click to edit text</a:t>
            </a:r>
          </a:p>
        </p:txBody>
      </p:sp>
    </p:spTree>
    <p:extLst>
      <p:ext uri="{BB962C8B-B14F-4D97-AF65-F5344CB8AC3E}">
        <p14:creationId xmlns:p14="http://schemas.microsoft.com/office/powerpoint/2010/main" val="22145676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9" name="Picture Placeholder 7">
            <a:extLst>
              <a:ext uri="{FF2B5EF4-FFF2-40B4-BE49-F238E27FC236}">
                <a16:creationId xmlns:a16="http://schemas.microsoft.com/office/drawing/2014/main" id="{AF2033B6-A37A-42D0-8C26-9C7E14CFDEE5}"/>
              </a:ext>
            </a:extLst>
          </p:cNvPr>
          <p:cNvSpPr>
            <a:spLocks noGrp="1"/>
          </p:cNvSpPr>
          <p:nvPr>
            <p:ph type="pic" sz="quarter" idx="14"/>
          </p:nvPr>
        </p:nvSpPr>
        <p:spPr>
          <a:xfrm>
            <a:off x="2032" y="0"/>
            <a:ext cx="16251936" cy="9144000"/>
          </a:xfrm>
          <a:solidFill>
            <a:schemeClr val="accent1"/>
          </a:solidFill>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10728960" y="1706880"/>
            <a:ext cx="4584192" cy="1219200"/>
          </a:xfrm>
        </p:spPr>
        <p:txBody>
          <a:bodyPr/>
          <a:lstStyle>
            <a:lvl1pPr algn="ctr">
              <a:defRPr>
                <a:solidFill>
                  <a:schemeClr val="accent3">
                    <a:lumMod val="25000"/>
                  </a:schemeClr>
                </a:solidFill>
              </a:defRPr>
            </a:lvl1pPr>
          </a:lstStyle>
          <a:p>
            <a:r>
              <a:rPr lang="en-US" dirty="0"/>
              <a:t>Click to edit title</a:t>
            </a:r>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10887456" y="3694176"/>
            <a:ext cx="4267200" cy="609600"/>
          </a:xfrm>
        </p:spPr>
        <p:txBody>
          <a:bodyPr>
            <a:noAutofit/>
          </a:bodyPr>
          <a:lstStyle>
            <a:lvl1pPr marL="0" indent="0" algn="ctr">
              <a:lnSpc>
                <a:spcPts val="2800"/>
              </a:lnSpc>
              <a:buNone/>
              <a:defRPr sz="2667" spc="400">
                <a:solidFill>
                  <a:schemeClr val="accent3">
                    <a:lumMod val="25000"/>
                  </a:schemeClr>
                </a:solidFill>
              </a:defRPr>
            </a:lvl1pPr>
            <a:lvl2pPr marL="609585" indent="0">
              <a:lnSpc>
                <a:spcPts val="2800"/>
              </a:lnSpc>
              <a:buFont typeface="Arial" panose="020B0604020202020204" pitchFamily="34" charset="0"/>
              <a:buNone/>
              <a:defRPr sz="1867"/>
            </a:lvl2pPr>
            <a:lvl3pPr marL="1219170" indent="0">
              <a:lnSpc>
                <a:spcPts val="2800"/>
              </a:lnSpc>
              <a:buNone/>
              <a:defRPr sz="1867"/>
            </a:lvl3pPr>
            <a:lvl4pPr marL="1828754" indent="0">
              <a:lnSpc>
                <a:spcPts val="2800"/>
              </a:lnSpc>
              <a:buNone/>
              <a:defRPr sz="1867"/>
            </a:lvl4pPr>
            <a:lvl5pPr marL="2438339" indent="0">
              <a:lnSpc>
                <a:spcPts val="2800"/>
              </a:lnSpc>
              <a:buNone/>
              <a:defRPr sz="1867"/>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dirty="0"/>
              <a:t>Conference presentation</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10" name="Content Placeholder 2">
            <a:extLst>
              <a:ext uri="{FF2B5EF4-FFF2-40B4-BE49-F238E27FC236}">
                <a16:creationId xmlns:a16="http://schemas.microsoft.com/office/drawing/2014/main" id="{26C5036E-BEC3-4FC6-A05E-18F7A078B167}"/>
              </a:ext>
            </a:extLst>
          </p:cNvPr>
          <p:cNvSpPr>
            <a:spLocks noGrp="1"/>
          </p:cNvSpPr>
          <p:nvPr>
            <p:ph idx="15" hasCustomPrompt="1"/>
          </p:nvPr>
        </p:nvSpPr>
        <p:spPr>
          <a:xfrm>
            <a:off x="11204448" y="5230368"/>
            <a:ext cx="3621024" cy="1719072"/>
          </a:xfrm>
        </p:spPr>
        <p:txBody>
          <a:bodyPr>
            <a:noAutofit/>
          </a:bodyPr>
          <a:lstStyle>
            <a:lvl1pPr marL="0" indent="0" algn="ctr">
              <a:lnSpc>
                <a:spcPct val="100000"/>
              </a:lnSpc>
              <a:buNone/>
              <a:defRPr sz="2133">
                <a:solidFill>
                  <a:schemeClr val="accent3">
                    <a:lumMod val="25000"/>
                  </a:schemeClr>
                </a:solidFill>
              </a:defRPr>
            </a:lvl1pPr>
            <a:lvl2pPr marL="609585" indent="0">
              <a:lnSpc>
                <a:spcPts val="2800"/>
              </a:lnSpc>
              <a:buFont typeface="Arial" panose="020B0604020202020204" pitchFamily="34" charset="0"/>
              <a:buNone/>
              <a:defRPr sz="1867"/>
            </a:lvl2pPr>
            <a:lvl3pPr marL="1219170" indent="0">
              <a:lnSpc>
                <a:spcPts val="2800"/>
              </a:lnSpc>
              <a:buNone/>
              <a:defRPr sz="1867"/>
            </a:lvl3pPr>
            <a:lvl4pPr marL="1828754" indent="0">
              <a:lnSpc>
                <a:spcPts val="2800"/>
              </a:lnSpc>
              <a:buNone/>
              <a:defRPr sz="1867"/>
            </a:lvl4pPr>
            <a:lvl5pPr marL="2438339" indent="0">
              <a:lnSpc>
                <a:spcPts val="2800"/>
              </a:lnSpc>
              <a:buNone/>
              <a:defRPr sz="1867"/>
            </a:lvl5pPr>
          </a:lstStyle>
          <a:p>
            <a:pPr lvl="0"/>
            <a:r>
              <a:rPr lang="en-US" dirty="0"/>
              <a:t>Click to edit text</a:t>
            </a:r>
          </a:p>
        </p:txBody>
      </p:sp>
    </p:spTree>
    <p:extLst>
      <p:ext uri="{BB962C8B-B14F-4D97-AF65-F5344CB8AC3E}">
        <p14:creationId xmlns:p14="http://schemas.microsoft.com/office/powerpoint/2010/main" val="258276754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p:txBody>
          <a:bodyPr/>
          <a:lstStyle>
            <a:lvl1pPr>
              <a:defRPr>
                <a:solidFill>
                  <a:schemeClr val="accent3">
                    <a:lumMod val="25000"/>
                  </a:schemeClr>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p:nvPr>
        </p:nvSpPr>
        <p:spPr/>
        <p:txBody>
          <a:bodyPr/>
          <a:lstStyle>
            <a:lvl1pPr>
              <a:defRPr>
                <a:solidFill>
                  <a:schemeClr val="accent3">
                    <a:lumMod val="25000"/>
                  </a:schemeClr>
                </a:solidFill>
              </a:defRPr>
            </a:lvl1pPr>
            <a:lvl2pPr>
              <a:defRPr>
                <a:solidFill>
                  <a:schemeClr val="accent3">
                    <a:lumMod val="25000"/>
                  </a:schemeClr>
                </a:solidFill>
              </a:defRPr>
            </a:lvl2pPr>
            <a:lvl3pPr>
              <a:defRPr>
                <a:solidFill>
                  <a:schemeClr val="accent3">
                    <a:lumMod val="25000"/>
                  </a:schemeClr>
                </a:solidFill>
              </a:defRPr>
            </a:lvl3pPr>
            <a:lvl4pPr>
              <a:defRPr>
                <a:solidFill>
                  <a:schemeClr val="accent3">
                    <a:lumMod val="25000"/>
                  </a:schemeClr>
                </a:solidFill>
              </a:defRPr>
            </a:lvl4pPr>
            <a:lvl5pPr>
              <a:defRPr>
                <a:solidFill>
                  <a:schemeClr val="accent3">
                    <a:lumMod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dirty="0"/>
              <a:t>Conference presentation</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320806871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4411E-20EA-4627-8A68-17038DCE1876}"/>
              </a:ext>
            </a:extLst>
          </p:cNvPr>
          <p:cNvSpPr>
            <a:spLocks noGrp="1"/>
          </p:cNvSpPr>
          <p:nvPr>
            <p:ph type="title"/>
          </p:nvPr>
        </p:nvSpPr>
        <p:spPr>
          <a:xfrm>
            <a:off x="9895418" y="3122859"/>
            <a:ext cx="5242983" cy="2133600"/>
          </a:xfrm>
        </p:spPr>
        <p:txBody>
          <a:bodyPr anchor="ctr">
            <a:normAutofit/>
          </a:bodyPr>
          <a:lstStyle>
            <a:lvl1pPr algn="ctr">
              <a:defRPr sz="5333">
                <a:solidFill>
                  <a:schemeClr val="accent3">
                    <a:lumMod val="25000"/>
                  </a:schemeClr>
                </a:solidFil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1974E5B2-1EB9-4222-8FAB-65BDC9A9500F}"/>
              </a:ext>
            </a:extLst>
          </p:cNvPr>
          <p:cNvSpPr>
            <a:spLocks noGrp="1"/>
          </p:cNvSpPr>
          <p:nvPr>
            <p:ph idx="1"/>
          </p:nvPr>
        </p:nvSpPr>
        <p:spPr>
          <a:xfrm>
            <a:off x="660400" y="1145453"/>
            <a:ext cx="8229600" cy="6498167"/>
          </a:xfrm>
        </p:spPr>
        <p:txBody>
          <a:bodyPr/>
          <a:lstStyle>
            <a:lvl1pPr>
              <a:defRPr sz="4267">
                <a:solidFill>
                  <a:schemeClr val="accent3">
                    <a:lumMod val="25000"/>
                  </a:schemeClr>
                </a:solidFill>
              </a:defRPr>
            </a:lvl1pPr>
            <a:lvl2pPr>
              <a:defRPr sz="3733">
                <a:solidFill>
                  <a:schemeClr val="accent3">
                    <a:lumMod val="25000"/>
                  </a:schemeClr>
                </a:solidFill>
              </a:defRPr>
            </a:lvl2pPr>
            <a:lvl3pPr>
              <a:defRPr sz="3200">
                <a:solidFill>
                  <a:schemeClr val="accent3">
                    <a:lumMod val="25000"/>
                  </a:schemeClr>
                </a:solidFill>
              </a:defRPr>
            </a:lvl3pPr>
            <a:lvl4pPr>
              <a:defRPr sz="2667">
                <a:solidFill>
                  <a:schemeClr val="accent3">
                    <a:lumMod val="25000"/>
                  </a:schemeClr>
                </a:solidFill>
              </a:defRPr>
            </a:lvl4pPr>
            <a:lvl5pPr>
              <a:defRPr sz="2667">
                <a:solidFill>
                  <a:schemeClr val="accent3">
                    <a:lumMod val="25000"/>
                  </a:schemeClr>
                </a:solidFill>
              </a:defRPr>
            </a:lvl5pPr>
            <a:lvl6pPr>
              <a:defRPr sz="2667"/>
            </a:lvl6pPr>
            <a:lvl7pPr>
              <a:defRPr sz="2667"/>
            </a:lvl7pPr>
            <a:lvl8pPr>
              <a:defRPr sz="2667"/>
            </a:lvl8pPr>
            <a:lvl9pPr>
              <a:defRPr sz="26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732AD86-1F8B-4DE6-9736-793E1781772C}"/>
              </a:ext>
            </a:extLst>
          </p:cNvPr>
          <p:cNvSpPr>
            <a:spLocks noGrp="1"/>
          </p:cNvSpPr>
          <p:nvPr>
            <p:ph type="dt" sz="half" idx="10"/>
          </p:nvPr>
        </p:nvSpPr>
        <p:spPr/>
        <p:txBody>
          <a:bodyPr/>
          <a:lstStyle/>
          <a:p>
            <a:r>
              <a:rPr lang="en-US" dirty="0"/>
              <a:t>20XX</a:t>
            </a:r>
          </a:p>
        </p:txBody>
      </p:sp>
      <p:sp>
        <p:nvSpPr>
          <p:cNvPr id="6" name="Footer Placeholder 5">
            <a:extLst>
              <a:ext uri="{FF2B5EF4-FFF2-40B4-BE49-F238E27FC236}">
                <a16:creationId xmlns:a16="http://schemas.microsoft.com/office/drawing/2014/main" id="{FA60A3B3-8B02-4D8B-A982-7C7CA03A9290}"/>
              </a:ext>
            </a:extLst>
          </p:cNvPr>
          <p:cNvSpPr>
            <a:spLocks noGrp="1"/>
          </p:cNvSpPr>
          <p:nvPr>
            <p:ph type="ftr" sz="quarter" idx="11"/>
          </p:nvPr>
        </p:nvSpPr>
        <p:spPr/>
        <p:txBody>
          <a:bodyPr/>
          <a:lstStyle/>
          <a:p>
            <a:r>
              <a:rPr lang="en-US" dirty="0"/>
              <a:t>Conference presentation</a:t>
            </a:r>
          </a:p>
        </p:txBody>
      </p:sp>
      <p:sp>
        <p:nvSpPr>
          <p:cNvPr id="7" name="Slide Number Placeholder 6">
            <a:extLst>
              <a:ext uri="{FF2B5EF4-FFF2-40B4-BE49-F238E27FC236}">
                <a16:creationId xmlns:a16="http://schemas.microsoft.com/office/drawing/2014/main" id="{989C9CBB-7187-447C-9F33-04CFDCD0B2D0}"/>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20212910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E034D-C1DD-48C0-BB6B-FDC6F8EBA558}"/>
              </a:ext>
            </a:extLst>
          </p:cNvPr>
          <p:cNvSpPr>
            <a:spLocks noGrp="1"/>
          </p:cNvSpPr>
          <p:nvPr>
            <p:ph type="title"/>
          </p:nvPr>
        </p:nvSpPr>
        <p:spPr>
          <a:xfrm>
            <a:off x="1119717" y="486834"/>
            <a:ext cx="14020800" cy="1767417"/>
          </a:xfrm>
        </p:spPr>
        <p:txBody>
          <a:bodyPr/>
          <a:lstStyle>
            <a:lvl1pPr>
              <a:defRPr>
                <a:solidFill>
                  <a:schemeClr val="accent3">
                    <a:lumMod val="25000"/>
                  </a:schemeClr>
                </a:solidFill>
              </a:defRPr>
            </a:lvl1pPr>
          </a:lstStyle>
          <a:p>
            <a:r>
              <a:rPr lang="en-US"/>
              <a:t>Click to edit Master title style</a:t>
            </a:r>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p:nvPr>
        </p:nvSpPr>
        <p:spPr>
          <a:xfrm>
            <a:off x="1119718" y="2241551"/>
            <a:ext cx="6877049" cy="1098549"/>
          </a:xfrm>
        </p:spPr>
        <p:txBody>
          <a:bodyPr anchor="b"/>
          <a:lstStyle>
            <a:lvl1pPr marL="0" indent="0">
              <a:buNone/>
              <a:defRPr sz="3200" b="1">
                <a:solidFill>
                  <a:schemeClr val="accent3">
                    <a:lumMod val="25000"/>
                  </a:schemeClr>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p:nvPr>
        </p:nvSpPr>
        <p:spPr>
          <a:xfrm>
            <a:off x="1119718" y="3340100"/>
            <a:ext cx="6877049" cy="4912784"/>
          </a:xfrm>
        </p:spPr>
        <p:txBody>
          <a:bodyPr/>
          <a:lstStyle>
            <a:lvl1pPr>
              <a:defRPr>
                <a:solidFill>
                  <a:schemeClr val="accent3">
                    <a:lumMod val="25000"/>
                  </a:schemeClr>
                </a:solidFill>
              </a:defRPr>
            </a:lvl1pPr>
            <a:lvl2pPr>
              <a:defRPr>
                <a:solidFill>
                  <a:schemeClr val="accent3">
                    <a:lumMod val="25000"/>
                  </a:schemeClr>
                </a:solidFill>
              </a:defRPr>
            </a:lvl2pPr>
            <a:lvl3pPr>
              <a:defRPr>
                <a:solidFill>
                  <a:schemeClr val="accent3">
                    <a:lumMod val="25000"/>
                  </a:schemeClr>
                </a:solidFill>
              </a:defRPr>
            </a:lvl3pPr>
            <a:lvl4pPr>
              <a:defRPr>
                <a:solidFill>
                  <a:schemeClr val="accent3">
                    <a:lumMod val="25000"/>
                  </a:schemeClr>
                </a:solidFill>
              </a:defRPr>
            </a:lvl4pPr>
            <a:lvl5pPr>
              <a:defRPr>
                <a:solidFill>
                  <a:schemeClr val="accent3">
                    <a:lumMod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p:nvPr>
        </p:nvSpPr>
        <p:spPr>
          <a:xfrm>
            <a:off x="8229600" y="2241551"/>
            <a:ext cx="6910917" cy="1098549"/>
          </a:xfrm>
        </p:spPr>
        <p:txBody>
          <a:bodyPr anchor="b"/>
          <a:lstStyle>
            <a:lvl1pPr marL="0" indent="0">
              <a:buNone/>
              <a:defRPr sz="3200" b="1">
                <a:solidFill>
                  <a:schemeClr val="accent3">
                    <a:lumMod val="25000"/>
                  </a:schemeClr>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p:nvPr>
        </p:nvSpPr>
        <p:spPr>
          <a:xfrm>
            <a:off x="8229600" y="3340100"/>
            <a:ext cx="6910917" cy="4912784"/>
          </a:xfrm>
        </p:spPr>
        <p:txBody>
          <a:bodyPr/>
          <a:lstStyle>
            <a:lvl1pPr>
              <a:defRPr>
                <a:solidFill>
                  <a:schemeClr val="accent3">
                    <a:lumMod val="25000"/>
                  </a:schemeClr>
                </a:solidFill>
              </a:defRPr>
            </a:lvl1pPr>
            <a:lvl2pPr>
              <a:defRPr>
                <a:solidFill>
                  <a:schemeClr val="accent3">
                    <a:lumMod val="25000"/>
                  </a:schemeClr>
                </a:solidFill>
              </a:defRPr>
            </a:lvl2pPr>
            <a:lvl3pPr>
              <a:defRPr>
                <a:solidFill>
                  <a:schemeClr val="accent3">
                    <a:lumMod val="25000"/>
                  </a:schemeClr>
                </a:solidFill>
              </a:defRPr>
            </a:lvl3pPr>
            <a:lvl4pPr>
              <a:defRPr>
                <a:solidFill>
                  <a:schemeClr val="accent3">
                    <a:lumMod val="25000"/>
                  </a:schemeClr>
                </a:solidFill>
              </a:defRPr>
            </a:lvl4pPr>
            <a:lvl5pPr>
              <a:defRPr>
                <a:solidFill>
                  <a:schemeClr val="accent3">
                    <a:lumMod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p>
            <a:r>
              <a:rPr lang="en-US" dirty="0"/>
              <a:t>20XX</a:t>
            </a:r>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p>
            <a:r>
              <a:rPr lang="en-US" dirty="0"/>
              <a:t>Conference presentation</a:t>
            </a:r>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96377444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CA106-0FC3-4FE9-9338-4AC3D15608E5}"/>
              </a:ext>
            </a:extLst>
          </p:cNvPr>
          <p:cNvSpPr>
            <a:spLocks noGrp="1"/>
          </p:cNvSpPr>
          <p:nvPr>
            <p:ph type="title"/>
          </p:nvPr>
        </p:nvSpPr>
        <p:spPr/>
        <p:txBody>
          <a:bodyPr/>
          <a:lstStyle>
            <a:lvl1pPr>
              <a:defRPr>
                <a:solidFill>
                  <a:schemeClr val="accent3">
                    <a:lumMod val="25000"/>
                  </a:schemeClr>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02BF6510-D603-481E-B685-9095150A2891}"/>
              </a:ext>
            </a:extLst>
          </p:cNvPr>
          <p:cNvSpPr>
            <a:spLocks noGrp="1"/>
          </p:cNvSpPr>
          <p:nvPr>
            <p:ph sz="half" idx="1"/>
          </p:nvPr>
        </p:nvSpPr>
        <p:spPr>
          <a:xfrm>
            <a:off x="1117600" y="2434167"/>
            <a:ext cx="6908800" cy="5801784"/>
          </a:xfrm>
        </p:spPr>
        <p:txBody>
          <a:bodyPr/>
          <a:lstStyle>
            <a:lvl1pPr>
              <a:defRPr>
                <a:solidFill>
                  <a:schemeClr val="accent3">
                    <a:lumMod val="25000"/>
                  </a:schemeClr>
                </a:solidFill>
              </a:defRPr>
            </a:lvl1pPr>
            <a:lvl2pPr>
              <a:defRPr>
                <a:solidFill>
                  <a:schemeClr val="accent3">
                    <a:lumMod val="25000"/>
                  </a:schemeClr>
                </a:solidFill>
              </a:defRPr>
            </a:lvl2pPr>
            <a:lvl3pPr>
              <a:defRPr>
                <a:solidFill>
                  <a:schemeClr val="accent3">
                    <a:lumMod val="25000"/>
                  </a:schemeClr>
                </a:solidFill>
              </a:defRPr>
            </a:lvl3pPr>
            <a:lvl4pPr>
              <a:defRPr>
                <a:solidFill>
                  <a:schemeClr val="accent3">
                    <a:lumMod val="25000"/>
                  </a:schemeClr>
                </a:solidFill>
              </a:defRPr>
            </a:lvl4pPr>
            <a:lvl5pPr>
              <a:defRPr>
                <a:solidFill>
                  <a:schemeClr val="accent3">
                    <a:lumMod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A743757-ABC3-44BF-87D3-5E323E9B00D9}"/>
              </a:ext>
            </a:extLst>
          </p:cNvPr>
          <p:cNvSpPr>
            <a:spLocks noGrp="1"/>
          </p:cNvSpPr>
          <p:nvPr>
            <p:ph sz="half" idx="2"/>
          </p:nvPr>
        </p:nvSpPr>
        <p:spPr>
          <a:xfrm>
            <a:off x="8229600" y="2434167"/>
            <a:ext cx="6908800" cy="5801784"/>
          </a:xfrm>
        </p:spPr>
        <p:txBody>
          <a:bodyPr/>
          <a:lstStyle>
            <a:lvl1pPr>
              <a:defRPr>
                <a:solidFill>
                  <a:schemeClr val="accent3">
                    <a:lumMod val="25000"/>
                  </a:schemeClr>
                </a:solidFill>
              </a:defRPr>
            </a:lvl1pPr>
            <a:lvl2pPr>
              <a:defRPr>
                <a:solidFill>
                  <a:schemeClr val="accent3">
                    <a:lumMod val="25000"/>
                  </a:schemeClr>
                </a:solidFill>
              </a:defRPr>
            </a:lvl2pPr>
            <a:lvl3pPr>
              <a:defRPr>
                <a:solidFill>
                  <a:schemeClr val="accent3">
                    <a:lumMod val="25000"/>
                  </a:schemeClr>
                </a:solidFill>
              </a:defRPr>
            </a:lvl3pPr>
            <a:lvl4pPr>
              <a:defRPr>
                <a:solidFill>
                  <a:schemeClr val="accent3">
                    <a:lumMod val="25000"/>
                  </a:schemeClr>
                </a:solidFill>
              </a:defRPr>
            </a:lvl4pPr>
            <a:lvl5pPr>
              <a:defRPr>
                <a:solidFill>
                  <a:schemeClr val="accent3">
                    <a:lumMod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3A79566-C1F8-443D-A135-C668898477AE}"/>
              </a:ext>
            </a:extLst>
          </p:cNvPr>
          <p:cNvSpPr>
            <a:spLocks noGrp="1"/>
          </p:cNvSpPr>
          <p:nvPr>
            <p:ph type="dt" sz="half" idx="10"/>
          </p:nvPr>
        </p:nvSpPr>
        <p:spPr/>
        <p:txBody>
          <a:bodyPr/>
          <a:lstStyle/>
          <a:p>
            <a:r>
              <a:rPr lang="en-US" dirty="0"/>
              <a:t>20XX</a:t>
            </a:r>
          </a:p>
        </p:txBody>
      </p:sp>
      <p:sp>
        <p:nvSpPr>
          <p:cNvPr id="6" name="Footer Placeholder 5">
            <a:extLst>
              <a:ext uri="{FF2B5EF4-FFF2-40B4-BE49-F238E27FC236}">
                <a16:creationId xmlns:a16="http://schemas.microsoft.com/office/drawing/2014/main" id="{035CF363-F733-460B-9E71-BF70442AC396}"/>
              </a:ext>
            </a:extLst>
          </p:cNvPr>
          <p:cNvSpPr>
            <a:spLocks noGrp="1"/>
          </p:cNvSpPr>
          <p:nvPr>
            <p:ph type="ftr" sz="quarter" idx="11"/>
          </p:nvPr>
        </p:nvSpPr>
        <p:spPr/>
        <p:txBody>
          <a:bodyPr/>
          <a:lstStyle/>
          <a:p>
            <a:r>
              <a:rPr lang="en-US" dirty="0"/>
              <a:t>Conference presentation</a:t>
            </a:r>
          </a:p>
        </p:txBody>
      </p:sp>
      <p:sp>
        <p:nvSpPr>
          <p:cNvPr id="7" name="Slide Number Placeholder 6">
            <a:extLst>
              <a:ext uri="{FF2B5EF4-FFF2-40B4-BE49-F238E27FC236}">
                <a16:creationId xmlns:a16="http://schemas.microsoft.com/office/drawing/2014/main" id="{A3B0FA47-58F4-4B95-AD52-4EFE7977ACEC}"/>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287867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obj" preserve="1">
  <p:cSld name="Two Content">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0"/>
            <a:ext cx="16255999" cy="9144000"/>
          </a:xfrm>
          <a:prstGeom prst="rect">
            <a:avLst/>
          </a:prstGeom>
          <a:blipFill>
            <a:blip r:embed="rId2" cstate="print"/>
            <a:stretch>
              <a:fillRect/>
            </a:stretch>
          </a:blipFill>
        </p:spPr>
        <p:txBody>
          <a:bodyPr wrap="square" lIns="0" tIns="0" rIns="0" bIns="0" rtlCol="0"/>
          <a:lstStyle/>
          <a:p>
            <a:endParaRPr/>
          </a:p>
        </p:txBody>
      </p:sp>
      <p:sp>
        <p:nvSpPr>
          <p:cNvPr id="2" name="Holder 2"/>
          <p:cNvSpPr>
            <a:spLocks noGrp="1"/>
          </p:cNvSpPr>
          <p:nvPr>
            <p:ph type="title"/>
          </p:nvPr>
        </p:nvSpPr>
        <p:spPr/>
        <p:txBody>
          <a:bodyPr lIns="0" tIns="0" rIns="0" bIns="0"/>
          <a:lstStyle>
            <a:lvl1pPr>
              <a:defRPr sz="5050" b="1" i="0">
                <a:solidFill>
                  <a:schemeClr val="bg1"/>
                </a:solidFill>
                <a:latin typeface="Arial" panose="020B0604020202020204" pitchFamily="34" charset="0"/>
                <a:cs typeface="Arial" panose="020B0604020202020204" pitchFamily="34" charset="0"/>
              </a:defRPr>
            </a:lvl1pPr>
          </a:lstStyle>
          <a:p>
            <a:endParaRPr/>
          </a:p>
        </p:txBody>
      </p:sp>
      <p:sp>
        <p:nvSpPr>
          <p:cNvPr id="3" name="Holder 3"/>
          <p:cNvSpPr>
            <a:spLocks noGrp="1"/>
          </p:cNvSpPr>
          <p:nvPr>
            <p:ph sz="half" idx="2"/>
          </p:nvPr>
        </p:nvSpPr>
        <p:spPr>
          <a:xfrm>
            <a:off x="812800" y="2103120"/>
            <a:ext cx="7071360" cy="603504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8371840" y="2103120"/>
            <a:ext cx="7071360" cy="603504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10/11/2022</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9677400" y="0"/>
            <a:ext cx="6222999" cy="9144000"/>
          </a:xfrm>
          <a:prstGeom prst="rect">
            <a:avLst/>
          </a:prstGeom>
          <a:blipFill>
            <a:blip r:embed="rId2" cstate="print"/>
            <a:stretch>
              <a:fillRect/>
            </a:stretch>
          </a:blipFill>
        </p:spPr>
        <p:txBody>
          <a:bodyPr wrap="square" lIns="0" tIns="0" rIns="0" bIns="0" rtlCol="0"/>
          <a:lstStyle/>
          <a:p>
            <a:endParaRPr/>
          </a:p>
        </p:txBody>
      </p:sp>
      <p:sp>
        <p:nvSpPr>
          <p:cNvPr id="17" name="bk object 17"/>
          <p:cNvSpPr/>
          <p:nvPr/>
        </p:nvSpPr>
        <p:spPr>
          <a:xfrm>
            <a:off x="0" y="1955799"/>
            <a:ext cx="10668000" cy="5600700"/>
          </a:xfrm>
          <a:prstGeom prst="rect">
            <a:avLst/>
          </a:prstGeom>
          <a:blipFill>
            <a:blip r:embed="rId3" cstate="print"/>
            <a:stretch>
              <a:fillRect/>
            </a:stretch>
          </a:blipFill>
        </p:spPr>
        <p:txBody>
          <a:bodyPr wrap="square" lIns="0" tIns="0" rIns="0" bIns="0" rtlCol="0"/>
          <a:lstStyle/>
          <a:p>
            <a:endParaRPr/>
          </a:p>
        </p:txBody>
      </p:sp>
      <p:sp>
        <p:nvSpPr>
          <p:cNvPr id="2" name="Holder 2"/>
          <p:cNvSpPr>
            <a:spLocks noGrp="1"/>
          </p:cNvSpPr>
          <p:nvPr>
            <p:ph type="title"/>
          </p:nvPr>
        </p:nvSpPr>
        <p:spPr/>
        <p:txBody>
          <a:bodyPr lIns="0" tIns="0" rIns="0" bIns="0"/>
          <a:lstStyle>
            <a:lvl1pPr>
              <a:defRPr sz="5050" b="1" i="0">
                <a:solidFill>
                  <a:schemeClr val="bg1"/>
                </a:solidFill>
                <a:latin typeface="Arial" panose="020B0604020202020204" pitchFamily="34" charset="0"/>
                <a:cs typeface="Arial" panose="020B0604020202020204" pitchFamily="34" charset="0"/>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10/11/2022</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0"/>
            <a:ext cx="16255999" cy="9144000"/>
          </a:xfrm>
          <a:prstGeom prst="rect">
            <a:avLst/>
          </a:prstGeom>
          <a:blipFill>
            <a:blip r:embed="rId2" cstate="print"/>
            <a:stretch>
              <a:fillRect/>
            </a:stretch>
          </a:blipFill>
        </p:spPr>
        <p:txBody>
          <a:bodyPr wrap="square" lIns="0" tIns="0" rIns="0" bIns="0" rtlCol="0"/>
          <a:lstStyle/>
          <a:p>
            <a:endParaRPr/>
          </a:p>
        </p:txBody>
      </p:sp>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10/11/2022</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lue Layout">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D6803909-9BCF-40DA-8F54-8916D8ECDB30}"/>
              </a:ext>
            </a:extLst>
          </p:cNvPr>
          <p:cNvSpPr>
            <a:spLocks noGrp="1"/>
          </p:cNvSpPr>
          <p:nvPr>
            <p:ph type="pic" sz="quarter" idx="17" hasCustomPrompt="1"/>
          </p:nvPr>
        </p:nvSpPr>
        <p:spPr>
          <a:xfrm>
            <a:off x="1" y="-6641"/>
            <a:ext cx="16256002" cy="9150641"/>
          </a:xfrm>
          <a:custGeom>
            <a:avLst/>
            <a:gdLst>
              <a:gd name="connsiteX0" fmla="*/ 0 w 10058401"/>
              <a:gd name="connsiteY0" fmla="*/ 5645 h 7778045"/>
              <a:gd name="connsiteX1" fmla="*/ 3959464 w 10058401"/>
              <a:gd name="connsiteY1" fmla="*/ 5645 h 7778045"/>
              <a:gd name="connsiteX2" fmla="*/ 3959464 w 10058401"/>
              <a:gd name="connsiteY2" fmla="*/ 7778045 h 7778045"/>
              <a:gd name="connsiteX3" fmla="*/ 0 w 10058401"/>
              <a:gd name="connsiteY3" fmla="*/ 7778045 h 7778045"/>
              <a:gd name="connsiteX4" fmla="*/ 9131726 w 10058401"/>
              <a:gd name="connsiteY4" fmla="*/ 0 h 7778045"/>
              <a:gd name="connsiteX5" fmla="*/ 10058401 w 10058401"/>
              <a:gd name="connsiteY5" fmla="*/ 0 h 7778045"/>
              <a:gd name="connsiteX6" fmla="*/ 10058401 w 10058401"/>
              <a:gd name="connsiteY6" fmla="*/ 7772400 h 7778045"/>
              <a:gd name="connsiteX7" fmla="*/ 9131726 w 10058401"/>
              <a:gd name="connsiteY7" fmla="*/ 7772400 h 7778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58401" h="7778045">
                <a:moveTo>
                  <a:pt x="0" y="5645"/>
                </a:moveTo>
                <a:lnTo>
                  <a:pt x="3959464" y="5645"/>
                </a:lnTo>
                <a:lnTo>
                  <a:pt x="3959464" y="7778045"/>
                </a:lnTo>
                <a:lnTo>
                  <a:pt x="0" y="7778045"/>
                </a:lnTo>
                <a:close/>
                <a:moveTo>
                  <a:pt x="9131726" y="0"/>
                </a:moveTo>
                <a:lnTo>
                  <a:pt x="10058401" y="0"/>
                </a:lnTo>
                <a:lnTo>
                  <a:pt x="10058401" y="7772400"/>
                </a:lnTo>
                <a:lnTo>
                  <a:pt x="9131726" y="7772400"/>
                </a:lnTo>
                <a:close/>
              </a:path>
            </a:pathLst>
          </a:custGeom>
        </p:spPr>
        <p:txBody>
          <a:bodyPr wrap="square" anchor="ctr">
            <a:noAutofit/>
          </a:bodyPr>
          <a:lstStyle>
            <a:lvl1pPr marL="0" indent="0" algn="l">
              <a:buNone/>
              <a:defRPr sz="2353"/>
            </a:lvl1pPr>
          </a:lstStyle>
          <a:p>
            <a:r>
              <a:rPr lang="en-US" dirty="0"/>
              <a:t>Insert picture here </a:t>
            </a:r>
          </a:p>
        </p:txBody>
      </p:sp>
      <p:sp>
        <p:nvSpPr>
          <p:cNvPr id="11" name="Rectangle 10">
            <a:extLst>
              <a:ext uri="{FF2B5EF4-FFF2-40B4-BE49-F238E27FC236}">
                <a16:creationId xmlns:a16="http://schemas.microsoft.com/office/drawing/2014/main" id="{BF387E41-2B68-47B1-BD33-399526CC8DAC}"/>
              </a:ext>
              <a:ext uri="{C183D7F6-B498-43B3-948B-1728B52AA6E4}">
                <adec:decorative xmlns:adec="http://schemas.microsoft.com/office/drawing/2017/decorative" val="1"/>
              </a:ext>
            </a:extLst>
          </p:cNvPr>
          <p:cNvSpPr/>
          <p:nvPr userDrawn="1"/>
        </p:nvSpPr>
        <p:spPr>
          <a:xfrm>
            <a:off x="6399134" y="2"/>
            <a:ext cx="8396233" cy="9143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18"/>
          </a:p>
        </p:txBody>
      </p:sp>
      <p:sp>
        <p:nvSpPr>
          <p:cNvPr id="4" name="Title 3">
            <a:extLst>
              <a:ext uri="{FF2B5EF4-FFF2-40B4-BE49-F238E27FC236}">
                <a16:creationId xmlns:a16="http://schemas.microsoft.com/office/drawing/2014/main" id="{D405AD1A-9C24-4DE3-B578-2BD4877488A8}"/>
              </a:ext>
            </a:extLst>
          </p:cNvPr>
          <p:cNvSpPr>
            <a:spLocks noGrp="1"/>
          </p:cNvSpPr>
          <p:nvPr>
            <p:ph type="title" hasCustomPrompt="1"/>
          </p:nvPr>
        </p:nvSpPr>
        <p:spPr>
          <a:xfrm>
            <a:off x="6897988" y="3737871"/>
            <a:ext cx="7241309" cy="2114524"/>
          </a:xfrm>
          <a:prstGeom prst="rect">
            <a:avLst/>
          </a:prstGeom>
        </p:spPr>
        <p:txBody>
          <a:bodyPr/>
          <a:lstStyle>
            <a:lvl1pPr>
              <a:lnSpc>
                <a:spcPct val="100000"/>
              </a:lnSpc>
              <a:defRPr sz="6353" b="1">
                <a:solidFill>
                  <a:schemeClr val="tx2">
                    <a:lumMod val="40000"/>
                    <a:lumOff val="60000"/>
                  </a:schemeClr>
                </a:solidFill>
              </a:defRPr>
            </a:lvl1pPr>
          </a:lstStyle>
          <a:p>
            <a:r>
              <a:rPr lang="en-US" dirty="0"/>
              <a:t>Insert name here</a:t>
            </a:r>
          </a:p>
        </p:txBody>
      </p:sp>
      <p:sp>
        <p:nvSpPr>
          <p:cNvPr id="13" name="Text Placeholder 12">
            <a:extLst>
              <a:ext uri="{FF2B5EF4-FFF2-40B4-BE49-F238E27FC236}">
                <a16:creationId xmlns:a16="http://schemas.microsoft.com/office/drawing/2014/main" id="{95831D45-9627-4A35-8FA5-FE6FC5804D65}"/>
              </a:ext>
            </a:extLst>
          </p:cNvPr>
          <p:cNvSpPr>
            <a:spLocks noGrp="1"/>
          </p:cNvSpPr>
          <p:nvPr>
            <p:ph type="body" sz="quarter" idx="10" hasCustomPrompt="1"/>
          </p:nvPr>
        </p:nvSpPr>
        <p:spPr>
          <a:xfrm>
            <a:off x="6897986" y="1065681"/>
            <a:ext cx="7241309" cy="456525"/>
          </a:xfrm>
          <a:prstGeom prst="rect">
            <a:avLst/>
          </a:prstGeom>
        </p:spPr>
        <p:txBody>
          <a:bodyPr/>
          <a:lstStyle>
            <a:lvl1pPr marL="0" indent="0" algn="l">
              <a:lnSpc>
                <a:spcPct val="100000"/>
              </a:lnSpc>
              <a:spcBef>
                <a:spcPts val="0"/>
              </a:spcBef>
              <a:buNone/>
              <a:defRPr sz="1882" cap="all" spc="353" baseline="0">
                <a:solidFill>
                  <a:schemeClr val="tx2">
                    <a:lumMod val="20000"/>
                    <a:lumOff val="80000"/>
                  </a:schemeClr>
                </a:solidFill>
                <a:latin typeface="+mj-lt"/>
              </a:defRPr>
            </a:lvl1pPr>
          </a:lstStyle>
          <a:p>
            <a:pPr lvl="0"/>
            <a:r>
              <a:rPr lang="en-US" dirty="0"/>
              <a:t>Insert title here</a:t>
            </a:r>
          </a:p>
        </p:txBody>
      </p:sp>
      <p:sp>
        <p:nvSpPr>
          <p:cNvPr id="15" name="Text Placeholder 14">
            <a:extLst>
              <a:ext uri="{FF2B5EF4-FFF2-40B4-BE49-F238E27FC236}">
                <a16:creationId xmlns:a16="http://schemas.microsoft.com/office/drawing/2014/main" id="{2E49A826-E55E-4F97-AF20-5125C5905C0F}"/>
              </a:ext>
            </a:extLst>
          </p:cNvPr>
          <p:cNvSpPr>
            <a:spLocks noGrp="1"/>
          </p:cNvSpPr>
          <p:nvPr>
            <p:ph type="body" sz="quarter" idx="11" hasCustomPrompt="1"/>
          </p:nvPr>
        </p:nvSpPr>
        <p:spPr>
          <a:xfrm>
            <a:off x="6897988" y="2611176"/>
            <a:ext cx="7241309" cy="638735"/>
          </a:xfrm>
          <a:prstGeom prst="rect">
            <a:avLst/>
          </a:prstGeom>
        </p:spPr>
        <p:txBody>
          <a:bodyPr/>
          <a:lstStyle>
            <a:lvl1pPr marL="0" indent="0" algn="l">
              <a:lnSpc>
                <a:spcPct val="100000"/>
              </a:lnSpc>
              <a:spcBef>
                <a:spcPts val="0"/>
              </a:spcBef>
              <a:buNone/>
              <a:defRPr sz="2824" spc="0" baseline="0">
                <a:solidFill>
                  <a:schemeClr val="bg1"/>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Insert title here</a:t>
            </a:r>
          </a:p>
        </p:txBody>
      </p:sp>
      <p:sp>
        <p:nvSpPr>
          <p:cNvPr id="16" name="Text Placeholder 12">
            <a:extLst>
              <a:ext uri="{FF2B5EF4-FFF2-40B4-BE49-F238E27FC236}">
                <a16:creationId xmlns:a16="http://schemas.microsoft.com/office/drawing/2014/main" id="{1D9CC0B4-F858-4C57-B6B6-20B01B3644FD}"/>
              </a:ext>
            </a:extLst>
          </p:cNvPr>
          <p:cNvSpPr>
            <a:spLocks noGrp="1"/>
          </p:cNvSpPr>
          <p:nvPr>
            <p:ph type="body" sz="quarter" idx="12" hasCustomPrompt="1"/>
          </p:nvPr>
        </p:nvSpPr>
        <p:spPr>
          <a:xfrm>
            <a:off x="6897986" y="3273567"/>
            <a:ext cx="7241309" cy="377536"/>
          </a:xfrm>
          <a:prstGeom prst="rect">
            <a:avLst/>
          </a:prstGeom>
        </p:spPr>
        <p:txBody>
          <a:bodyPr/>
          <a:lstStyle>
            <a:lvl1pPr marL="0" indent="0" algn="l">
              <a:lnSpc>
                <a:spcPct val="100000"/>
              </a:lnSpc>
              <a:spcBef>
                <a:spcPts val="0"/>
              </a:spcBef>
              <a:buNone/>
              <a:defRPr sz="1647" spc="0" baseline="0">
                <a:solidFill>
                  <a:schemeClr val="bg1"/>
                </a:solidFill>
                <a:latin typeface="+mn-lt"/>
              </a:defRPr>
            </a:lvl1pPr>
          </a:lstStyle>
          <a:p>
            <a:pPr lvl="0"/>
            <a:r>
              <a:rPr lang="en-US" dirty="0"/>
              <a:t>Insert description here</a:t>
            </a:r>
          </a:p>
        </p:txBody>
      </p:sp>
      <p:sp>
        <p:nvSpPr>
          <p:cNvPr id="18" name="Text Placeholder 12">
            <a:extLst>
              <a:ext uri="{FF2B5EF4-FFF2-40B4-BE49-F238E27FC236}">
                <a16:creationId xmlns:a16="http://schemas.microsoft.com/office/drawing/2014/main" id="{60193D0F-BE52-4361-8405-92C44E1D54C2}"/>
              </a:ext>
            </a:extLst>
          </p:cNvPr>
          <p:cNvSpPr>
            <a:spLocks noGrp="1"/>
          </p:cNvSpPr>
          <p:nvPr>
            <p:ph type="body" sz="quarter" idx="14" hasCustomPrompt="1"/>
          </p:nvPr>
        </p:nvSpPr>
        <p:spPr>
          <a:xfrm>
            <a:off x="6897986" y="5921526"/>
            <a:ext cx="7241309" cy="882679"/>
          </a:xfrm>
          <a:prstGeom prst="rect">
            <a:avLst/>
          </a:prstGeom>
        </p:spPr>
        <p:txBody>
          <a:bodyPr/>
          <a:lstStyle>
            <a:lvl1pPr marL="0" indent="0" algn="l">
              <a:lnSpc>
                <a:spcPct val="100000"/>
              </a:lnSpc>
              <a:spcBef>
                <a:spcPts val="0"/>
              </a:spcBef>
              <a:buNone/>
              <a:defRPr sz="1647" spc="0" baseline="0">
                <a:solidFill>
                  <a:schemeClr val="bg1"/>
                </a:solidFill>
                <a:latin typeface="+mn-lt"/>
              </a:defRPr>
            </a:lvl1pPr>
          </a:lstStyle>
          <a:p>
            <a:pPr lvl="0"/>
            <a:r>
              <a:rPr lang="en-US" dirty="0"/>
              <a:t>Insert description here</a:t>
            </a:r>
          </a:p>
        </p:txBody>
      </p:sp>
      <p:cxnSp>
        <p:nvCxnSpPr>
          <p:cNvPr id="20" name="Straight Connector 19">
            <a:extLst>
              <a:ext uri="{FF2B5EF4-FFF2-40B4-BE49-F238E27FC236}">
                <a16:creationId xmlns:a16="http://schemas.microsoft.com/office/drawing/2014/main" id="{F9B21C1A-F6DD-478B-85DC-C2812367FEFA}"/>
              </a:ext>
              <a:ext uri="{C183D7F6-B498-43B3-948B-1728B52AA6E4}">
                <adec:decorative xmlns:adec="http://schemas.microsoft.com/office/drawing/2017/decorative" val="1"/>
              </a:ext>
            </a:extLst>
          </p:cNvPr>
          <p:cNvCxnSpPr>
            <a:cxnSpLocks/>
          </p:cNvCxnSpPr>
          <p:nvPr userDrawn="1"/>
        </p:nvCxnSpPr>
        <p:spPr>
          <a:xfrm>
            <a:off x="7038415" y="7913039"/>
            <a:ext cx="3354647"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9FDA7995-0030-436E-8FBB-2ACBB4F5884F}"/>
              </a:ext>
              <a:ext uri="{C183D7F6-B498-43B3-948B-1728B52AA6E4}">
                <adec:decorative xmlns:adec="http://schemas.microsoft.com/office/drawing/2017/decorative" val="1"/>
              </a:ext>
            </a:extLst>
          </p:cNvPr>
          <p:cNvCxnSpPr>
            <a:cxnSpLocks/>
          </p:cNvCxnSpPr>
          <p:nvPr userDrawn="1"/>
        </p:nvCxnSpPr>
        <p:spPr>
          <a:xfrm>
            <a:off x="10764419" y="7913039"/>
            <a:ext cx="349558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5" name="Text Placeholder 12">
            <a:extLst>
              <a:ext uri="{FF2B5EF4-FFF2-40B4-BE49-F238E27FC236}">
                <a16:creationId xmlns:a16="http://schemas.microsoft.com/office/drawing/2014/main" id="{1FE9632A-EEAF-43BD-B8A3-DC88E9C8F61C}"/>
              </a:ext>
            </a:extLst>
          </p:cNvPr>
          <p:cNvSpPr>
            <a:spLocks noGrp="1"/>
          </p:cNvSpPr>
          <p:nvPr>
            <p:ph type="body" sz="quarter" idx="15" hasCustomPrompt="1"/>
          </p:nvPr>
        </p:nvSpPr>
        <p:spPr>
          <a:xfrm>
            <a:off x="6897989" y="7951460"/>
            <a:ext cx="3495074" cy="499822"/>
          </a:xfrm>
          <a:prstGeom prst="rect">
            <a:avLst/>
          </a:prstGeom>
        </p:spPr>
        <p:txBody>
          <a:bodyPr/>
          <a:lstStyle>
            <a:lvl1pPr marL="0" indent="0" algn="l">
              <a:lnSpc>
                <a:spcPct val="100000"/>
              </a:lnSpc>
              <a:spcBef>
                <a:spcPts val="0"/>
              </a:spcBef>
              <a:buNone/>
              <a:defRPr sz="1059" cap="all" spc="353" baseline="0">
                <a:solidFill>
                  <a:schemeClr val="tx2">
                    <a:lumMod val="20000"/>
                    <a:lumOff val="80000"/>
                  </a:schemeClr>
                </a:solidFill>
                <a:latin typeface="+mj-lt"/>
              </a:defRPr>
            </a:lvl1pPr>
          </a:lstStyle>
          <a:p>
            <a:pPr lvl="0"/>
            <a:r>
              <a:rPr lang="en-US" dirty="0"/>
              <a:t>Insert title here</a:t>
            </a:r>
          </a:p>
        </p:txBody>
      </p:sp>
      <p:sp>
        <p:nvSpPr>
          <p:cNvPr id="36" name="Text Placeholder 12">
            <a:extLst>
              <a:ext uri="{FF2B5EF4-FFF2-40B4-BE49-F238E27FC236}">
                <a16:creationId xmlns:a16="http://schemas.microsoft.com/office/drawing/2014/main" id="{AC7B9A6E-DBD4-4076-AA64-86CD5DB3EA04}"/>
              </a:ext>
            </a:extLst>
          </p:cNvPr>
          <p:cNvSpPr>
            <a:spLocks noGrp="1"/>
          </p:cNvSpPr>
          <p:nvPr>
            <p:ph type="body" sz="quarter" idx="16" hasCustomPrompt="1"/>
          </p:nvPr>
        </p:nvSpPr>
        <p:spPr>
          <a:xfrm>
            <a:off x="10764419" y="7955280"/>
            <a:ext cx="3495074" cy="499822"/>
          </a:xfrm>
          <a:prstGeom prst="rect">
            <a:avLst/>
          </a:prstGeom>
        </p:spPr>
        <p:txBody>
          <a:bodyPr/>
          <a:lstStyle>
            <a:lvl1pPr marL="0" indent="0" algn="l">
              <a:lnSpc>
                <a:spcPct val="100000"/>
              </a:lnSpc>
              <a:spcBef>
                <a:spcPts val="0"/>
              </a:spcBef>
              <a:buNone/>
              <a:defRPr sz="1059" cap="all" spc="353" baseline="0">
                <a:solidFill>
                  <a:schemeClr val="tx2">
                    <a:lumMod val="20000"/>
                    <a:lumOff val="80000"/>
                  </a:schemeClr>
                </a:solidFill>
                <a:latin typeface="+mj-lt"/>
              </a:defRPr>
            </a:lvl1pPr>
          </a:lstStyle>
          <a:p>
            <a:pPr lvl="0"/>
            <a:r>
              <a:rPr lang="en-US" dirty="0"/>
              <a:t>Insert DATE here</a:t>
            </a:r>
          </a:p>
        </p:txBody>
      </p:sp>
    </p:spTree>
    <p:extLst>
      <p:ext uri="{BB962C8B-B14F-4D97-AF65-F5344CB8AC3E}">
        <p14:creationId xmlns:p14="http://schemas.microsoft.com/office/powerpoint/2010/main" val="26962582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Red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B93147-4068-4C21-BE0D-D6A57334E167}"/>
              </a:ext>
            </a:extLst>
          </p:cNvPr>
          <p:cNvSpPr>
            <a:spLocks noGrp="1"/>
          </p:cNvSpPr>
          <p:nvPr>
            <p:ph type="title" hasCustomPrompt="1"/>
          </p:nvPr>
        </p:nvSpPr>
        <p:spPr>
          <a:xfrm>
            <a:off x="6929609" y="3739385"/>
            <a:ext cx="8211611" cy="2126291"/>
          </a:xfrm>
          <a:prstGeom prst="rect">
            <a:avLst/>
          </a:prstGeom>
        </p:spPr>
        <p:txBody>
          <a:bodyPr/>
          <a:lstStyle>
            <a:lvl1pPr>
              <a:lnSpc>
                <a:spcPct val="100000"/>
              </a:lnSpc>
              <a:defRPr sz="6353" b="1">
                <a:solidFill>
                  <a:schemeClr val="accent2"/>
                </a:solidFill>
              </a:defRPr>
            </a:lvl1pPr>
          </a:lstStyle>
          <a:p>
            <a:r>
              <a:rPr lang="en-US" dirty="0"/>
              <a:t>Insert name here</a:t>
            </a:r>
          </a:p>
        </p:txBody>
      </p:sp>
      <p:sp>
        <p:nvSpPr>
          <p:cNvPr id="13" name="Picture Placeholder 2">
            <a:extLst>
              <a:ext uri="{FF2B5EF4-FFF2-40B4-BE49-F238E27FC236}">
                <a16:creationId xmlns:a16="http://schemas.microsoft.com/office/drawing/2014/main" id="{EB15DC6E-C776-43ED-9961-7472EDCE1B67}"/>
              </a:ext>
            </a:extLst>
          </p:cNvPr>
          <p:cNvSpPr>
            <a:spLocks noGrp="1"/>
          </p:cNvSpPr>
          <p:nvPr>
            <p:ph type="pic" sz="quarter" idx="17" hasCustomPrompt="1"/>
          </p:nvPr>
        </p:nvSpPr>
        <p:spPr>
          <a:xfrm>
            <a:off x="0" y="0"/>
            <a:ext cx="5768924" cy="9144000"/>
          </a:xfrm>
          <a:prstGeom prst="rect">
            <a:avLst/>
          </a:prstGeom>
        </p:spPr>
        <p:txBody>
          <a:bodyPr anchor="ctr"/>
          <a:lstStyle>
            <a:lvl1pPr marL="0" indent="0" algn="ctr">
              <a:buNone/>
              <a:defRPr sz="2353"/>
            </a:lvl1pPr>
          </a:lstStyle>
          <a:p>
            <a:r>
              <a:rPr lang="en-US" dirty="0"/>
              <a:t>Insert picture here </a:t>
            </a:r>
          </a:p>
        </p:txBody>
      </p:sp>
      <p:sp>
        <p:nvSpPr>
          <p:cNvPr id="19" name="Text Placeholder 12">
            <a:extLst>
              <a:ext uri="{FF2B5EF4-FFF2-40B4-BE49-F238E27FC236}">
                <a16:creationId xmlns:a16="http://schemas.microsoft.com/office/drawing/2014/main" id="{55CAB325-E68F-4219-AE8F-695A7BC5684A}"/>
              </a:ext>
            </a:extLst>
          </p:cNvPr>
          <p:cNvSpPr>
            <a:spLocks noGrp="1"/>
          </p:cNvSpPr>
          <p:nvPr>
            <p:ph type="body" sz="quarter" idx="10" hasCustomPrompt="1"/>
          </p:nvPr>
        </p:nvSpPr>
        <p:spPr>
          <a:xfrm>
            <a:off x="6935332" y="1065681"/>
            <a:ext cx="8211611" cy="456525"/>
          </a:xfrm>
          <a:prstGeom prst="rect">
            <a:avLst/>
          </a:prstGeom>
        </p:spPr>
        <p:txBody>
          <a:bodyPr/>
          <a:lstStyle>
            <a:lvl1pPr marL="0" indent="0" algn="l">
              <a:lnSpc>
                <a:spcPct val="100000"/>
              </a:lnSpc>
              <a:spcBef>
                <a:spcPts val="0"/>
              </a:spcBef>
              <a:buNone/>
              <a:defRPr sz="1882" cap="all" spc="353" baseline="0">
                <a:solidFill>
                  <a:schemeClr val="bg2">
                    <a:lumMod val="75000"/>
                  </a:schemeClr>
                </a:solidFill>
                <a:latin typeface="+mj-lt"/>
              </a:defRPr>
            </a:lvl1pPr>
          </a:lstStyle>
          <a:p>
            <a:pPr lvl="0"/>
            <a:r>
              <a:rPr lang="en-US" dirty="0"/>
              <a:t>Insert title here</a:t>
            </a:r>
          </a:p>
        </p:txBody>
      </p:sp>
      <p:sp>
        <p:nvSpPr>
          <p:cNvPr id="20" name="Text Placeholder 14">
            <a:extLst>
              <a:ext uri="{FF2B5EF4-FFF2-40B4-BE49-F238E27FC236}">
                <a16:creationId xmlns:a16="http://schemas.microsoft.com/office/drawing/2014/main" id="{D5829BA2-C751-4749-8E24-8C066BA3547E}"/>
              </a:ext>
            </a:extLst>
          </p:cNvPr>
          <p:cNvSpPr>
            <a:spLocks noGrp="1"/>
          </p:cNvSpPr>
          <p:nvPr>
            <p:ph type="body" sz="quarter" idx="11" hasCustomPrompt="1"/>
          </p:nvPr>
        </p:nvSpPr>
        <p:spPr>
          <a:xfrm>
            <a:off x="6934879" y="2611176"/>
            <a:ext cx="8212756" cy="638735"/>
          </a:xfrm>
          <a:prstGeom prst="rect">
            <a:avLst/>
          </a:prstGeom>
        </p:spPr>
        <p:txBody>
          <a:bodyPr/>
          <a:lstStyle>
            <a:lvl1pPr marL="0" indent="0" algn="l">
              <a:lnSpc>
                <a:spcPct val="100000"/>
              </a:lnSpc>
              <a:spcBef>
                <a:spcPts val="0"/>
              </a:spcBef>
              <a:buNone/>
              <a:defRPr sz="2824" b="0" spc="0" baseline="0">
                <a:solidFill>
                  <a:schemeClr val="accent2"/>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Insert title here</a:t>
            </a:r>
          </a:p>
        </p:txBody>
      </p:sp>
      <p:sp>
        <p:nvSpPr>
          <p:cNvPr id="21" name="Text Placeholder 12">
            <a:extLst>
              <a:ext uri="{FF2B5EF4-FFF2-40B4-BE49-F238E27FC236}">
                <a16:creationId xmlns:a16="http://schemas.microsoft.com/office/drawing/2014/main" id="{4855DEFD-587C-46DD-9EE3-98780FE6B79E}"/>
              </a:ext>
            </a:extLst>
          </p:cNvPr>
          <p:cNvSpPr>
            <a:spLocks noGrp="1"/>
          </p:cNvSpPr>
          <p:nvPr>
            <p:ph type="body" sz="quarter" idx="12" hasCustomPrompt="1"/>
          </p:nvPr>
        </p:nvSpPr>
        <p:spPr>
          <a:xfrm>
            <a:off x="6935332" y="3273567"/>
            <a:ext cx="8211611" cy="377536"/>
          </a:xfrm>
          <a:prstGeom prst="rect">
            <a:avLst/>
          </a:prstGeom>
        </p:spPr>
        <p:txBody>
          <a:bodyPr/>
          <a:lstStyle>
            <a:lvl1pPr marL="0" indent="0" algn="l">
              <a:lnSpc>
                <a:spcPct val="100000"/>
              </a:lnSpc>
              <a:spcBef>
                <a:spcPts val="0"/>
              </a:spcBef>
              <a:buNone/>
              <a:defRPr sz="1647" spc="0" baseline="0">
                <a:solidFill>
                  <a:schemeClr val="tx1"/>
                </a:solidFill>
                <a:latin typeface="+mn-lt"/>
              </a:defRPr>
            </a:lvl1pPr>
          </a:lstStyle>
          <a:p>
            <a:pPr lvl="0"/>
            <a:r>
              <a:rPr lang="en-US" dirty="0"/>
              <a:t>Insert description here</a:t>
            </a:r>
          </a:p>
        </p:txBody>
      </p:sp>
      <p:sp>
        <p:nvSpPr>
          <p:cNvPr id="23" name="Text Placeholder 12">
            <a:extLst>
              <a:ext uri="{FF2B5EF4-FFF2-40B4-BE49-F238E27FC236}">
                <a16:creationId xmlns:a16="http://schemas.microsoft.com/office/drawing/2014/main" id="{C113A3A3-F258-43E3-B535-1941B6D3A754}"/>
              </a:ext>
            </a:extLst>
          </p:cNvPr>
          <p:cNvSpPr>
            <a:spLocks noGrp="1"/>
          </p:cNvSpPr>
          <p:nvPr>
            <p:ph type="body" sz="quarter" idx="14" hasCustomPrompt="1"/>
          </p:nvPr>
        </p:nvSpPr>
        <p:spPr>
          <a:xfrm>
            <a:off x="6935332" y="5921526"/>
            <a:ext cx="8211611" cy="882679"/>
          </a:xfrm>
          <a:prstGeom prst="rect">
            <a:avLst/>
          </a:prstGeom>
        </p:spPr>
        <p:txBody>
          <a:bodyPr/>
          <a:lstStyle>
            <a:lvl1pPr marL="0" indent="0" algn="l">
              <a:lnSpc>
                <a:spcPct val="100000"/>
              </a:lnSpc>
              <a:spcBef>
                <a:spcPts val="0"/>
              </a:spcBef>
              <a:buNone/>
              <a:defRPr sz="1647" spc="0" baseline="0">
                <a:solidFill>
                  <a:schemeClr val="tx1"/>
                </a:solidFill>
                <a:latin typeface="+mn-lt"/>
              </a:defRPr>
            </a:lvl1pPr>
          </a:lstStyle>
          <a:p>
            <a:pPr lvl="0"/>
            <a:r>
              <a:rPr lang="en-US" dirty="0"/>
              <a:t>Insert description here</a:t>
            </a:r>
          </a:p>
        </p:txBody>
      </p:sp>
      <p:cxnSp>
        <p:nvCxnSpPr>
          <p:cNvPr id="24" name="Straight Connector 23">
            <a:extLst>
              <a:ext uri="{FF2B5EF4-FFF2-40B4-BE49-F238E27FC236}">
                <a16:creationId xmlns:a16="http://schemas.microsoft.com/office/drawing/2014/main" id="{29B6CD99-C51A-43B8-BA46-63BDCF34F124}"/>
              </a:ext>
              <a:ext uri="{C183D7F6-B498-43B3-948B-1728B52AA6E4}">
                <adec:decorative xmlns:adec="http://schemas.microsoft.com/office/drawing/2017/decorative" val="1"/>
              </a:ext>
            </a:extLst>
          </p:cNvPr>
          <p:cNvCxnSpPr>
            <a:cxnSpLocks/>
          </p:cNvCxnSpPr>
          <p:nvPr userDrawn="1"/>
        </p:nvCxnSpPr>
        <p:spPr>
          <a:xfrm>
            <a:off x="7094463" y="7913039"/>
            <a:ext cx="384232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30A514C1-2AB3-4097-B60E-6C267D412812}"/>
              </a:ext>
              <a:ext uri="{C183D7F6-B498-43B3-948B-1728B52AA6E4}">
                <adec:decorative xmlns:adec="http://schemas.microsoft.com/office/drawing/2017/decorative" val="1"/>
              </a:ext>
            </a:extLst>
          </p:cNvPr>
          <p:cNvCxnSpPr>
            <a:cxnSpLocks/>
          </p:cNvCxnSpPr>
          <p:nvPr userDrawn="1"/>
        </p:nvCxnSpPr>
        <p:spPr>
          <a:xfrm>
            <a:off x="11157647" y="7913039"/>
            <a:ext cx="398988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Text Placeholder 12">
            <a:extLst>
              <a:ext uri="{FF2B5EF4-FFF2-40B4-BE49-F238E27FC236}">
                <a16:creationId xmlns:a16="http://schemas.microsoft.com/office/drawing/2014/main" id="{0FC4771F-8E82-47E8-AD92-1EB098D23D13}"/>
              </a:ext>
            </a:extLst>
          </p:cNvPr>
          <p:cNvSpPr>
            <a:spLocks noGrp="1"/>
          </p:cNvSpPr>
          <p:nvPr>
            <p:ph type="body" sz="quarter" idx="15" hasCustomPrompt="1"/>
          </p:nvPr>
        </p:nvSpPr>
        <p:spPr>
          <a:xfrm>
            <a:off x="6934879" y="7951460"/>
            <a:ext cx="3989296" cy="499822"/>
          </a:xfrm>
          <a:prstGeom prst="rect">
            <a:avLst/>
          </a:prstGeom>
        </p:spPr>
        <p:txBody>
          <a:bodyPr/>
          <a:lstStyle>
            <a:lvl1pPr marL="0" indent="0" algn="l">
              <a:lnSpc>
                <a:spcPct val="100000"/>
              </a:lnSpc>
              <a:spcBef>
                <a:spcPts val="0"/>
              </a:spcBef>
              <a:buNone/>
              <a:defRPr sz="1059" cap="all" spc="353" baseline="0">
                <a:solidFill>
                  <a:schemeClr val="bg2">
                    <a:lumMod val="75000"/>
                  </a:schemeClr>
                </a:solidFill>
                <a:latin typeface="+mj-lt"/>
              </a:defRPr>
            </a:lvl1pPr>
          </a:lstStyle>
          <a:p>
            <a:pPr lvl="0"/>
            <a:r>
              <a:rPr lang="en-US" dirty="0"/>
              <a:t>Insert title here</a:t>
            </a:r>
          </a:p>
        </p:txBody>
      </p:sp>
      <p:sp>
        <p:nvSpPr>
          <p:cNvPr id="27" name="Text Placeholder 12">
            <a:extLst>
              <a:ext uri="{FF2B5EF4-FFF2-40B4-BE49-F238E27FC236}">
                <a16:creationId xmlns:a16="http://schemas.microsoft.com/office/drawing/2014/main" id="{BEBD49FF-49F5-4557-8551-9834DF934328}"/>
              </a:ext>
            </a:extLst>
          </p:cNvPr>
          <p:cNvSpPr>
            <a:spLocks noGrp="1"/>
          </p:cNvSpPr>
          <p:nvPr>
            <p:ph type="body" sz="quarter" idx="16" hasCustomPrompt="1"/>
          </p:nvPr>
        </p:nvSpPr>
        <p:spPr>
          <a:xfrm>
            <a:off x="11157648" y="7955280"/>
            <a:ext cx="3989296" cy="499822"/>
          </a:xfrm>
          <a:prstGeom prst="rect">
            <a:avLst/>
          </a:prstGeom>
        </p:spPr>
        <p:txBody>
          <a:bodyPr/>
          <a:lstStyle>
            <a:lvl1pPr marL="0" indent="0" algn="l">
              <a:lnSpc>
                <a:spcPct val="100000"/>
              </a:lnSpc>
              <a:spcBef>
                <a:spcPts val="0"/>
              </a:spcBef>
              <a:buNone/>
              <a:defRPr sz="1059" cap="all" spc="353" baseline="0">
                <a:solidFill>
                  <a:schemeClr val="bg2">
                    <a:lumMod val="75000"/>
                  </a:schemeClr>
                </a:solidFill>
                <a:latin typeface="+mj-lt"/>
              </a:defRPr>
            </a:lvl1pPr>
          </a:lstStyle>
          <a:p>
            <a:pPr lvl="0"/>
            <a:r>
              <a:rPr lang="en-US" dirty="0"/>
              <a:t>Insert DATE here</a:t>
            </a:r>
          </a:p>
        </p:txBody>
      </p:sp>
      <p:sp>
        <p:nvSpPr>
          <p:cNvPr id="4" name="Rectangle 3">
            <a:extLst>
              <a:ext uri="{FF2B5EF4-FFF2-40B4-BE49-F238E27FC236}">
                <a16:creationId xmlns:a16="http://schemas.microsoft.com/office/drawing/2014/main" id="{FF51288E-F38E-4B3A-92AC-12CF6C0F1472}"/>
              </a:ext>
              <a:ext uri="{C183D7F6-B498-43B3-948B-1728B52AA6E4}">
                <adec:decorative xmlns:adec="http://schemas.microsoft.com/office/drawing/2017/decorative" val="1"/>
              </a:ext>
            </a:extLst>
          </p:cNvPr>
          <p:cNvSpPr/>
          <p:nvPr userDrawn="1"/>
        </p:nvSpPr>
        <p:spPr>
          <a:xfrm>
            <a:off x="5768925" y="1"/>
            <a:ext cx="121199" cy="915443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18"/>
          </a:p>
        </p:txBody>
      </p:sp>
    </p:spTree>
    <p:extLst>
      <p:ext uri="{BB962C8B-B14F-4D97-AF65-F5344CB8AC3E}">
        <p14:creationId xmlns:p14="http://schemas.microsoft.com/office/powerpoint/2010/main" val="13610963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Yellow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42E4DA4-2970-40A9-A83B-1DC1DCE4658E}"/>
              </a:ext>
            </a:extLst>
          </p:cNvPr>
          <p:cNvSpPr>
            <a:spLocks noGrp="1"/>
          </p:cNvSpPr>
          <p:nvPr>
            <p:ph type="title" hasCustomPrompt="1"/>
          </p:nvPr>
        </p:nvSpPr>
        <p:spPr>
          <a:xfrm>
            <a:off x="1175223" y="2708319"/>
            <a:ext cx="13903614" cy="824065"/>
          </a:xfrm>
          <a:prstGeom prst="rect">
            <a:avLst/>
          </a:prstGeom>
        </p:spPr>
        <p:txBody>
          <a:bodyPr anchor="ctr"/>
          <a:lstStyle>
            <a:lvl1pPr algn="ctr">
              <a:lnSpc>
                <a:spcPct val="100000"/>
              </a:lnSpc>
              <a:defRPr sz="6353" b="1"/>
            </a:lvl1pPr>
          </a:lstStyle>
          <a:p>
            <a:r>
              <a:rPr lang="en-US" dirty="0"/>
              <a:t>Insert name here</a:t>
            </a:r>
          </a:p>
        </p:txBody>
      </p:sp>
      <p:sp>
        <p:nvSpPr>
          <p:cNvPr id="10" name="Rectangle 9">
            <a:extLst>
              <a:ext uri="{FF2B5EF4-FFF2-40B4-BE49-F238E27FC236}">
                <a16:creationId xmlns:a16="http://schemas.microsoft.com/office/drawing/2014/main" id="{6A57B38D-B8B4-4E2A-AA2A-5D8B659E730B}"/>
              </a:ext>
              <a:ext uri="{C183D7F6-B498-43B3-948B-1728B52AA6E4}">
                <adec:decorative xmlns:adec="http://schemas.microsoft.com/office/drawing/2017/decorative" val="1"/>
              </a:ext>
            </a:extLst>
          </p:cNvPr>
          <p:cNvSpPr/>
          <p:nvPr userDrawn="1"/>
        </p:nvSpPr>
        <p:spPr>
          <a:xfrm rot="16200000">
            <a:off x="7968408" y="-7968408"/>
            <a:ext cx="319184" cy="16256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18"/>
          </a:p>
        </p:txBody>
      </p:sp>
      <p:sp>
        <p:nvSpPr>
          <p:cNvPr id="13" name="Text Placeholder 12">
            <a:extLst>
              <a:ext uri="{FF2B5EF4-FFF2-40B4-BE49-F238E27FC236}">
                <a16:creationId xmlns:a16="http://schemas.microsoft.com/office/drawing/2014/main" id="{BC79375D-BE77-43BD-B64E-A1764DCE35EF}"/>
              </a:ext>
            </a:extLst>
          </p:cNvPr>
          <p:cNvSpPr>
            <a:spLocks noGrp="1"/>
          </p:cNvSpPr>
          <p:nvPr>
            <p:ph type="body" sz="quarter" idx="10" hasCustomPrompt="1"/>
          </p:nvPr>
        </p:nvSpPr>
        <p:spPr>
          <a:xfrm>
            <a:off x="1176194" y="723068"/>
            <a:ext cx="13903612" cy="402260"/>
          </a:xfrm>
          <a:prstGeom prst="rect">
            <a:avLst/>
          </a:prstGeom>
        </p:spPr>
        <p:txBody>
          <a:bodyPr/>
          <a:lstStyle>
            <a:lvl1pPr marL="0" indent="0" algn="ctr">
              <a:lnSpc>
                <a:spcPct val="100000"/>
              </a:lnSpc>
              <a:spcBef>
                <a:spcPts val="0"/>
              </a:spcBef>
              <a:buNone/>
              <a:defRPr sz="1882" cap="all" spc="353" baseline="0">
                <a:solidFill>
                  <a:schemeClr val="tx1">
                    <a:lumMod val="65000"/>
                    <a:lumOff val="35000"/>
                  </a:schemeClr>
                </a:solidFill>
                <a:latin typeface="+mj-lt"/>
              </a:defRPr>
            </a:lvl1pPr>
          </a:lstStyle>
          <a:p>
            <a:pPr lvl="0"/>
            <a:r>
              <a:rPr lang="en-US" dirty="0"/>
              <a:t>Insert title here</a:t>
            </a:r>
          </a:p>
        </p:txBody>
      </p:sp>
      <p:sp>
        <p:nvSpPr>
          <p:cNvPr id="14" name="Text Placeholder 14">
            <a:extLst>
              <a:ext uri="{FF2B5EF4-FFF2-40B4-BE49-F238E27FC236}">
                <a16:creationId xmlns:a16="http://schemas.microsoft.com/office/drawing/2014/main" id="{87D15904-DDD8-45DD-91AF-98F10ECDA69E}"/>
              </a:ext>
            </a:extLst>
          </p:cNvPr>
          <p:cNvSpPr>
            <a:spLocks noGrp="1"/>
          </p:cNvSpPr>
          <p:nvPr>
            <p:ph type="body" sz="quarter" idx="11" hasCustomPrompt="1"/>
          </p:nvPr>
        </p:nvSpPr>
        <p:spPr>
          <a:xfrm>
            <a:off x="1175224" y="1786779"/>
            <a:ext cx="13905552" cy="457329"/>
          </a:xfrm>
          <a:prstGeom prst="rect">
            <a:avLst/>
          </a:prstGeom>
        </p:spPr>
        <p:txBody>
          <a:bodyPr/>
          <a:lstStyle>
            <a:lvl1pPr marL="0" indent="0" algn="ctr">
              <a:buNone/>
              <a:defRPr sz="2824" spc="0" baseline="0">
                <a:solidFill>
                  <a:schemeClr val="tx1"/>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Insert title here</a:t>
            </a:r>
          </a:p>
        </p:txBody>
      </p:sp>
      <p:sp>
        <p:nvSpPr>
          <p:cNvPr id="15" name="Text Placeholder 12">
            <a:extLst>
              <a:ext uri="{FF2B5EF4-FFF2-40B4-BE49-F238E27FC236}">
                <a16:creationId xmlns:a16="http://schemas.microsoft.com/office/drawing/2014/main" id="{B9D086FC-7F74-4B31-A2DE-14D8F70DE3A9}"/>
              </a:ext>
            </a:extLst>
          </p:cNvPr>
          <p:cNvSpPr>
            <a:spLocks noGrp="1"/>
          </p:cNvSpPr>
          <p:nvPr>
            <p:ph type="body" sz="quarter" idx="12" hasCustomPrompt="1"/>
          </p:nvPr>
        </p:nvSpPr>
        <p:spPr>
          <a:xfrm>
            <a:off x="1176194" y="2320752"/>
            <a:ext cx="13903612" cy="349148"/>
          </a:xfrm>
          <a:prstGeom prst="rect">
            <a:avLst/>
          </a:prstGeom>
        </p:spPr>
        <p:txBody>
          <a:bodyPr/>
          <a:lstStyle>
            <a:lvl1pPr marL="0" indent="0" algn="ctr">
              <a:lnSpc>
                <a:spcPct val="100000"/>
              </a:lnSpc>
              <a:spcBef>
                <a:spcPts val="0"/>
              </a:spcBef>
              <a:buNone/>
              <a:defRPr sz="1647" spc="0" baseline="0">
                <a:solidFill>
                  <a:schemeClr val="tx1"/>
                </a:solidFill>
                <a:latin typeface="+mn-lt"/>
              </a:defRPr>
            </a:lvl1pPr>
          </a:lstStyle>
          <a:p>
            <a:pPr lvl="0"/>
            <a:r>
              <a:rPr lang="en-US" dirty="0"/>
              <a:t>Insert description here</a:t>
            </a:r>
          </a:p>
        </p:txBody>
      </p:sp>
      <p:sp>
        <p:nvSpPr>
          <p:cNvPr id="17" name="Text Placeholder 12">
            <a:extLst>
              <a:ext uri="{FF2B5EF4-FFF2-40B4-BE49-F238E27FC236}">
                <a16:creationId xmlns:a16="http://schemas.microsoft.com/office/drawing/2014/main" id="{F20C704A-F527-4A00-9E63-7AD375CF5739}"/>
              </a:ext>
            </a:extLst>
          </p:cNvPr>
          <p:cNvSpPr>
            <a:spLocks noGrp="1"/>
          </p:cNvSpPr>
          <p:nvPr>
            <p:ph type="body" sz="quarter" idx="14" hasCustomPrompt="1"/>
          </p:nvPr>
        </p:nvSpPr>
        <p:spPr>
          <a:xfrm>
            <a:off x="1176194" y="3646655"/>
            <a:ext cx="13903612" cy="551548"/>
          </a:xfrm>
          <a:prstGeom prst="rect">
            <a:avLst/>
          </a:prstGeom>
        </p:spPr>
        <p:txBody>
          <a:bodyPr/>
          <a:lstStyle>
            <a:lvl1pPr marL="0" indent="0" algn="ctr">
              <a:lnSpc>
                <a:spcPct val="100000"/>
              </a:lnSpc>
              <a:spcBef>
                <a:spcPts val="0"/>
              </a:spcBef>
              <a:buNone/>
              <a:defRPr sz="1647" spc="0" baseline="0">
                <a:solidFill>
                  <a:schemeClr val="tx1"/>
                </a:solidFill>
                <a:latin typeface="+mn-lt"/>
              </a:defRPr>
            </a:lvl1pPr>
          </a:lstStyle>
          <a:p>
            <a:pPr lvl="0"/>
            <a:r>
              <a:rPr lang="en-US" dirty="0"/>
              <a:t>Insert description here</a:t>
            </a:r>
          </a:p>
        </p:txBody>
      </p:sp>
      <p:cxnSp>
        <p:nvCxnSpPr>
          <p:cNvPr id="18" name="Straight Connector 17">
            <a:extLst>
              <a:ext uri="{FF2B5EF4-FFF2-40B4-BE49-F238E27FC236}">
                <a16:creationId xmlns:a16="http://schemas.microsoft.com/office/drawing/2014/main" id="{B7BEFCF8-8EE5-42D0-B0E3-C72F620378F6}"/>
              </a:ext>
              <a:ext uri="{C183D7F6-B498-43B3-948B-1728B52AA6E4}">
                <adec:decorative xmlns:adec="http://schemas.microsoft.com/office/drawing/2017/decorative" val="1"/>
              </a:ext>
            </a:extLst>
          </p:cNvPr>
          <p:cNvCxnSpPr>
            <a:cxnSpLocks/>
          </p:cNvCxnSpPr>
          <p:nvPr userDrawn="1"/>
        </p:nvCxnSpPr>
        <p:spPr>
          <a:xfrm>
            <a:off x="3563793" y="4979718"/>
            <a:ext cx="430529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Text Placeholder 12">
            <a:extLst>
              <a:ext uri="{FF2B5EF4-FFF2-40B4-BE49-F238E27FC236}">
                <a16:creationId xmlns:a16="http://schemas.microsoft.com/office/drawing/2014/main" id="{8F7F5813-0B53-4D27-9EB8-D34DFAE9B3A8}"/>
              </a:ext>
            </a:extLst>
          </p:cNvPr>
          <p:cNvSpPr>
            <a:spLocks noGrp="1"/>
          </p:cNvSpPr>
          <p:nvPr>
            <p:ph type="body" sz="quarter" idx="15" hasCustomPrompt="1"/>
          </p:nvPr>
        </p:nvSpPr>
        <p:spPr>
          <a:xfrm>
            <a:off x="3563795" y="5018138"/>
            <a:ext cx="4305293" cy="499822"/>
          </a:xfrm>
          <a:prstGeom prst="rect">
            <a:avLst/>
          </a:prstGeom>
        </p:spPr>
        <p:txBody>
          <a:bodyPr/>
          <a:lstStyle>
            <a:lvl1pPr marL="0" indent="0" algn="ctr">
              <a:lnSpc>
                <a:spcPct val="100000"/>
              </a:lnSpc>
              <a:spcBef>
                <a:spcPts val="0"/>
              </a:spcBef>
              <a:buNone/>
              <a:defRPr sz="1059" cap="all" spc="353" baseline="0">
                <a:solidFill>
                  <a:schemeClr val="tx1">
                    <a:lumMod val="65000"/>
                    <a:lumOff val="35000"/>
                  </a:schemeClr>
                </a:solidFill>
                <a:latin typeface="+mj-lt"/>
              </a:defRPr>
            </a:lvl1pPr>
          </a:lstStyle>
          <a:p>
            <a:pPr lvl="0"/>
            <a:r>
              <a:rPr lang="en-US" dirty="0"/>
              <a:t>Insert title here</a:t>
            </a:r>
          </a:p>
        </p:txBody>
      </p:sp>
      <p:sp>
        <p:nvSpPr>
          <p:cNvPr id="21" name="Text Placeholder 12">
            <a:extLst>
              <a:ext uri="{FF2B5EF4-FFF2-40B4-BE49-F238E27FC236}">
                <a16:creationId xmlns:a16="http://schemas.microsoft.com/office/drawing/2014/main" id="{F334B1C5-D063-4F00-A312-F041BA466593}"/>
              </a:ext>
            </a:extLst>
          </p:cNvPr>
          <p:cNvSpPr>
            <a:spLocks noGrp="1"/>
          </p:cNvSpPr>
          <p:nvPr>
            <p:ph type="body" sz="quarter" idx="16" hasCustomPrompt="1"/>
          </p:nvPr>
        </p:nvSpPr>
        <p:spPr>
          <a:xfrm>
            <a:off x="8240443" y="5021958"/>
            <a:ext cx="4305293" cy="499822"/>
          </a:xfrm>
          <a:prstGeom prst="rect">
            <a:avLst/>
          </a:prstGeom>
        </p:spPr>
        <p:txBody>
          <a:bodyPr/>
          <a:lstStyle>
            <a:lvl1pPr marL="0" indent="0" algn="ctr">
              <a:lnSpc>
                <a:spcPct val="100000"/>
              </a:lnSpc>
              <a:spcBef>
                <a:spcPts val="0"/>
              </a:spcBef>
              <a:buNone/>
              <a:defRPr sz="1059" cap="all" spc="353" baseline="0">
                <a:solidFill>
                  <a:schemeClr val="tx1">
                    <a:lumMod val="65000"/>
                    <a:lumOff val="35000"/>
                  </a:schemeClr>
                </a:solidFill>
                <a:latin typeface="+mj-lt"/>
              </a:defRPr>
            </a:lvl1pPr>
          </a:lstStyle>
          <a:p>
            <a:pPr lvl="0"/>
            <a:r>
              <a:rPr lang="en-US" dirty="0"/>
              <a:t>Insert DATE here</a:t>
            </a:r>
          </a:p>
        </p:txBody>
      </p:sp>
      <p:sp>
        <p:nvSpPr>
          <p:cNvPr id="19" name="Picture Placeholder 2">
            <a:extLst>
              <a:ext uri="{FF2B5EF4-FFF2-40B4-BE49-F238E27FC236}">
                <a16:creationId xmlns:a16="http://schemas.microsoft.com/office/drawing/2014/main" id="{D3429BAA-3DC0-472C-986B-7572C019A9C3}"/>
              </a:ext>
            </a:extLst>
          </p:cNvPr>
          <p:cNvSpPr>
            <a:spLocks noGrp="1"/>
          </p:cNvSpPr>
          <p:nvPr>
            <p:ph type="pic" sz="quarter" idx="17" hasCustomPrompt="1"/>
          </p:nvPr>
        </p:nvSpPr>
        <p:spPr>
          <a:xfrm>
            <a:off x="0" y="5918419"/>
            <a:ext cx="16256000" cy="3225581"/>
          </a:xfrm>
          <a:prstGeom prst="rect">
            <a:avLst/>
          </a:prstGeom>
        </p:spPr>
        <p:txBody>
          <a:bodyPr anchor="ctr"/>
          <a:lstStyle>
            <a:lvl1pPr marL="0" indent="0" algn="ctr">
              <a:buNone/>
              <a:defRPr sz="2353"/>
            </a:lvl1pPr>
          </a:lstStyle>
          <a:p>
            <a:r>
              <a:rPr lang="en-US" dirty="0"/>
              <a:t>Insert picture here </a:t>
            </a:r>
          </a:p>
        </p:txBody>
      </p:sp>
      <p:cxnSp>
        <p:nvCxnSpPr>
          <p:cNvPr id="26" name="Straight Connector 25">
            <a:extLst>
              <a:ext uri="{FF2B5EF4-FFF2-40B4-BE49-F238E27FC236}">
                <a16:creationId xmlns:a16="http://schemas.microsoft.com/office/drawing/2014/main" id="{E1570C8F-BB10-4224-8307-37896D38FDFC}"/>
              </a:ext>
              <a:ext uri="{C183D7F6-B498-43B3-948B-1728B52AA6E4}">
                <adec:decorative xmlns:adec="http://schemas.microsoft.com/office/drawing/2017/decorative" val="1"/>
              </a:ext>
            </a:extLst>
          </p:cNvPr>
          <p:cNvCxnSpPr>
            <a:cxnSpLocks/>
          </p:cNvCxnSpPr>
          <p:nvPr userDrawn="1"/>
        </p:nvCxnSpPr>
        <p:spPr>
          <a:xfrm>
            <a:off x="8240443" y="4981427"/>
            <a:ext cx="430529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6BDAA083-D3B1-481F-809B-2F75CB07A8A5}"/>
              </a:ext>
              <a:ext uri="{C183D7F6-B498-43B3-948B-1728B52AA6E4}">
                <adec:decorative xmlns:adec="http://schemas.microsoft.com/office/drawing/2017/decorative" val="1"/>
              </a:ext>
            </a:extLst>
          </p:cNvPr>
          <p:cNvSpPr/>
          <p:nvPr userDrawn="1"/>
        </p:nvSpPr>
        <p:spPr>
          <a:xfrm rot="5400000">
            <a:off x="8083889" y="-2253694"/>
            <a:ext cx="88225" cy="16256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18"/>
          </a:p>
        </p:txBody>
      </p:sp>
    </p:spTree>
    <p:extLst>
      <p:ext uri="{BB962C8B-B14F-4D97-AF65-F5344CB8AC3E}">
        <p14:creationId xmlns:p14="http://schemas.microsoft.com/office/powerpoint/2010/main" val="23445528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2BDD9099-6901-40BC-B1DA-AD6ADD5C6099}"/>
              </a:ext>
            </a:extLst>
          </p:cNvPr>
          <p:cNvSpPr>
            <a:spLocks noGrp="1"/>
          </p:cNvSpPr>
          <p:nvPr>
            <p:ph type="pic" sz="quarter" idx="14"/>
          </p:nvPr>
        </p:nvSpPr>
        <p:spPr>
          <a:xfrm>
            <a:off x="2032" y="0"/>
            <a:ext cx="16251936" cy="9144000"/>
          </a:xfrm>
          <a:solidFill>
            <a:schemeClr val="accent1"/>
          </a:solidFill>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6C25C416-A3A2-4CF9-9532-2C0BFB51CFDF}"/>
              </a:ext>
            </a:extLst>
          </p:cNvPr>
          <p:cNvSpPr>
            <a:spLocks noGrp="1"/>
          </p:cNvSpPr>
          <p:nvPr userDrawn="1">
            <p:ph type="ctrTitle"/>
          </p:nvPr>
        </p:nvSpPr>
        <p:spPr>
          <a:xfrm>
            <a:off x="611632" y="6032309"/>
            <a:ext cx="15032736" cy="1549999"/>
          </a:xfrm>
          <a:solidFill>
            <a:schemeClr val="tx1">
              <a:alpha val="10000"/>
            </a:schemeClr>
          </a:solidFill>
          <a:ln w="38100">
            <a:solidFill>
              <a:schemeClr val="tx2"/>
            </a:solidFill>
          </a:ln>
        </p:spPr>
        <p:txBody>
          <a:bodyPr lIns="274320" anchor="ctr">
            <a:normAutofit/>
          </a:bodyPr>
          <a:lstStyle>
            <a:lvl1pPr algn="l">
              <a:lnSpc>
                <a:spcPct val="108000"/>
              </a:lnSpc>
              <a:defRPr sz="5867" spc="133" baseline="0">
                <a:solidFill>
                  <a:schemeClr val="accent5">
                    <a:lumMod val="20000"/>
                    <a:lumOff val="80000"/>
                  </a:schemeClr>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43D32955-BB06-40DE-A14A-2170FD41AD52}"/>
              </a:ext>
            </a:extLst>
          </p:cNvPr>
          <p:cNvSpPr>
            <a:spLocks noGrp="1"/>
          </p:cNvSpPr>
          <p:nvPr userDrawn="1">
            <p:ph type="subTitle" idx="1" hasCustomPrompt="1"/>
          </p:nvPr>
        </p:nvSpPr>
        <p:spPr>
          <a:xfrm>
            <a:off x="611632" y="7582303"/>
            <a:ext cx="7516361" cy="923519"/>
          </a:xfrm>
          <a:solidFill>
            <a:schemeClr val="tx1">
              <a:alpha val="10000"/>
            </a:schemeClr>
          </a:solidFill>
          <a:ln w="38100">
            <a:solidFill>
              <a:schemeClr val="tx2"/>
            </a:solidFill>
          </a:ln>
        </p:spPr>
        <p:txBody>
          <a:bodyPr lIns="274320" anchor="ctr">
            <a:normAutofit/>
          </a:bodyPr>
          <a:lstStyle>
            <a:lvl1pPr marL="0" indent="0" algn="l">
              <a:lnSpc>
                <a:spcPct val="108000"/>
              </a:lnSpc>
              <a:spcBef>
                <a:spcPts val="0"/>
              </a:spcBef>
              <a:buNone/>
              <a:defRPr sz="2400" cap="all" spc="133" baseline="0">
                <a:solidFill>
                  <a:schemeClr val="accent5">
                    <a:lumMod val="20000"/>
                    <a:lumOff val="80000"/>
                  </a:schemeClr>
                </a:solidFill>
              </a:defRPr>
            </a:lvl1pPr>
            <a:lvl2pPr marL="609585" indent="0" algn="ctr">
              <a:buNone/>
              <a:defRPr sz="2667"/>
            </a:lvl2pPr>
            <a:lvl3pPr marL="1219170" indent="0" algn="ctr">
              <a:buNone/>
              <a:defRPr sz="2400"/>
            </a:lvl3pPr>
            <a:lvl4pPr marL="1828754" indent="0" algn="ctr">
              <a:buNone/>
              <a:defRPr sz="2133"/>
            </a:lvl4pPr>
            <a:lvl5pPr marL="2438339" indent="0" algn="ctr">
              <a:buNone/>
              <a:defRPr sz="2133"/>
            </a:lvl5pPr>
            <a:lvl6pPr marL="3047924" indent="0" algn="ctr">
              <a:buNone/>
              <a:defRPr sz="2133"/>
            </a:lvl6pPr>
            <a:lvl7pPr marL="3657509" indent="0" algn="ctr">
              <a:buNone/>
              <a:defRPr sz="2133"/>
            </a:lvl7pPr>
            <a:lvl8pPr marL="4267093" indent="0" algn="ctr">
              <a:buNone/>
              <a:defRPr sz="2133"/>
            </a:lvl8pPr>
            <a:lvl9pPr marL="4876678" indent="0" algn="ctr">
              <a:buNone/>
              <a:defRPr sz="2133"/>
            </a:lvl9pPr>
          </a:lstStyle>
          <a:p>
            <a:r>
              <a:rPr lang="en-US" dirty="0"/>
              <a:t>CLICK TO EDIT</a:t>
            </a:r>
          </a:p>
        </p:txBody>
      </p:sp>
      <p:sp>
        <p:nvSpPr>
          <p:cNvPr id="9" name="Text Placeholder 8">
            <a:extLst>
              <a:ext uri="{FF2B5EF4-FFF2-40B4-BE49-F238E27FC236}">
                <a16:creationId xmlns:a16="http://schemas.microsoft.com/office/drawing/2014/main" id="{AEC85266-52B0-409F-8CE4-E444E424D5E1}"/>
              </a:ext>
            </a:extLst>
          </p:cNvPr>
          <p:cNvSpPr>
            <a:spLocks noGrp="1"/>
          </p:cNvSpPr>
          <p:nvPr userDrawn="1">
            <p:ph type="body" sz="quarter" idx="13" hasCustomPrompt="1"/>
          </p:nvPr>
        </p:nvSpPr>
        <p:spPr>
          <a:xfrm>
            <a:off x="8127991" y="7582303"/>
            <a:ext cx="7516359" cy="923517"/>
          </a:xfrm>
          <a:solidFill>
            <a:schemeClr val="tx1">
              <a:alpha val="10000"/>
            </a:schemeClr>
          </a:solidFill>
          <a:ln w="38100">
            <a:solidFill>
              <a:schemeClr val="tx2"/>
            </a:solidFill>
          </a:ln>
        </p:spPr>
        <p:txBody>
          <a:bodyPr lIns="274320" anchor="ctr">
            <a:normAutofit/>
          </a:bodyPr>
          <a:lstStyle>
            <a:lvl1pPr marL="0" indent="0" algn="l">
              <a:lnSpc>
                <a:spcPct val="108000"/>
              </a:lnSpc>
              <a:spcBef>
                <a:spcPts val="0"/>
              </a:spcBef>
              <a:buNone/>
              <a:defRPr sz="2400" cap="all" spc="133" baseline="0">
                <a:solidFill>
                  <a:schemeClr val="accent5">
                    <a:lumMod val="20000"/>
                    <a:lumOff val="80000"/>
                  </a:schemeClr>
                </a:solidFill>
              </a:defRPr>
            </a:lvl1pPr>
          </a:lstStyle>
          <a:p>
            <a:pPr lvl="0"/>
            <a:r>
              <a:rPr lang="en-US" dirty="0"/>
              <a:t>DATE</a:t>
            </a:r>
          </a:p>
        </p:txBody>
      </p:sp>
    </p:spTree>
    <p:extLst>
      <p:ext uri="{BB962C8B-B14F-4D97-AF65-F5344CB8AC3E}">
        <p14:creationId xmlns:p14="http://schemas.microsoft.com/office/powerpoint/2010/main" val="224676595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slideLayout" Target="../slideLayouts/slideLayout7.xml"/><Relationship Id="rId1" Type="http://schemas.openxmlformats.org/officeDocument/2006/relationships/slideLayout" Target="../slideLayouts/slideLayout6.xml"/><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6.xml"/><Relationship Id="rId13" Type="http://schemas.openxmlformats.org/officeDocument/2006/relationships/slideLayout" Target="../slideLayouts/slideLayout21.xml"/><Relationship Id="rId18" Type="http://schemas.openxmlformats.org/officeDocument/2006/relationships/slideLayout" Target="../slideLayouts/slideLayout26.xml"/><Relationship Id="rId3" Type="http://schemas.openxmlformats.org/officeDocument/2006/relationships/slideLayout" Target="../slideLayouts/slideLayout11.xml"/><Relationship Id="rId7" Type="http://schemas.openxmlformats.org/officeDocument/2006/relationships/slideLayout" Target="../slideLayouts/slideLayout15.xml"/><Relationship Id="rId12" Type="http://schemas.openxmlformats.org/officeDocument/2006/relationships/slideLayout" Target="../slideLayouts/slideLayout20.xml"/><Relationship Id="rId17" Type="http://schemas.openxmlformats.org/officeDocument/2006/relationships/slideLayout" Target="../slideLayouts/slideLayout25.xml"/><Relationship Id="rId2" Type="http://schemas.openxmlformats.org/officeDocument/2006/relationships/slideLayout" Target="../slideLayouts/slideLayout10.xml"/><Relationship Id="rId16" Type="http://schemas.openxmlformats.org/officeDocument/2006/relationships/slideLayout" Target="../slideLayouts/slideLayout24.xml"/><Relationship Id="rId20" Type="http://schemas.openxmlformats.org/officeDocument/2006/relationships/theme" Target="../theme/theme3.xml"/><Relationship Id="rId1" Type="http://schemas.openxmlformats.org/officeDocument/2006/relationships/slideLayout" Target="../slideLayouts/slideLayout9.xml"/><Relationship Id="rId6" Type="http://schemas.openxmlformats.org/officeDocument/2006/relationships/slideLayout" Target="../slideLayouts/slideLayout14.xml"/><Relationship Id="rId11" Type="http://schemas.openxmlformats.org/officeDocument/2006/relationships/slideLayout" Target="../slideLayouts/slideLayout19.xml"/><Relationship Id="rId5" Type="http://schemas.openxmlformats.org/officeDocument/2006/relationships/slideLayout" Target="../slideLayouts/slideLayout13.xml"/><Relationship Id="rId15" Type="http://schemas.openxmlformats.org/officeDocument/2006/relationships/slideLayout" Target="../slideLayouts/slideLayout23.xml"/><Relationship Id="rId10" Type="http://schemas.openxmlformats.org/officeDocument/2006/relationships/slideLayout" Target="../slideLayouts/slideLayout18.xml"/><Relationship Id="rId19" Type="http://schemas.openxmlformats.org/officeDocument/2006/relationships/slideLayout" Target="../slideLayouts/slideLayout27.xml"/><Relationship Id="rId4" Type="http://schemas.openxmlformats.org/officeDocument/2006/relationships/slideLayout" Target="../slideLayouts/slideLayout12.xml"/><Relationship Id="rId9" Type="http://schemas.openxmlformats.org/officeDocument/2006/relationships/slideLayout" Target="../slideLayouts/slideLayout17.xml"/><Relationship Id="rId14"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7238887" y="1358392"/>
            <a:ext cx="1778225" cy="801369"/>
          </a:xfrm>
          <a:prstGeom prst="rect">
            <a:avLst/>
          </a:prstGeom>
        </p:spPr>
        <p:txBody>
          <a:bodyPr wrap="square" lIns="0" tIns="0" rIns="0" bIns="0">
            <a:spAutoFit/>
          </a:bodyPr>
          <a:lstStyle>
            <a:lvl1pPr>
              <a:defRPr sz="5050" b="1" i="0">
                <a:solidFill>
                  <a:schemeClr val="bg1"/>
                </a:solidFill>
                <a:latin typeface="Proxima Nova"/>
                <a:cs typeface="Proxima Nova"/>
              </a:defRPr>
            </a:lvl1pPr>
          </a:lstStyle>
          <a:p>
            <a:endParaRPr/>
          </a:p>
        </p:txBody>
      </p:sp>
      <p:sp>
        <p:nvSpPr>
          <p:cNvPr id="3" name="Holder 3"/>
          <p:cNvSpPr>
            <a:spLocks noGrp="1"/>
          </p:cNvSpPr>
          <p:nvPr>
            <p:ph type="body" idx="1"/>
          </p:nvPr>
        </p:nvSpPr>
        <p:spPr>
          <a:xfrm>
            <a:off x="812800" y="2103120"/>
            <a:ext cx="14630400" cy="603504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5527040" y="8503920"/>
            <a:ext cx="5201920" cy="4572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812800" y="8503920"/>
            <a:ext cx="3738880" cy="4572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10/11/2022</a:t>
            </a:fld>
            <a:endParaRPr lang="en-US"/>
          </a:p>
        </p:txBody>
      </p:sp>
      <p:sp>
        <p:nvSpPr>
          <p:cNvPr id="6" name="Holder 6"/>
          <p:cNvSpPr>
            <a:spLocks noGrp="1"/>
          </p:cNvSpPr>
          <p:nvPr>
            <p:ph type="sldNum" sz="quarter" idx="7"/>
          </p:nvPr>
        </p:nvSpPr>
        <p:spPr>
          <a:xfrm>
            <a:off x="11704320" y="8503920"/>
            <a:ext cx="3738880" cy="4572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rPr/>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txStyles>
    <p:titleStyle>
      <a:lvl1pPr>
        <a:defRPr>
          <a:latin typeface="Arial" panose="020B0604020202020204" pitchFamily="34" charset="0"/>
          <a:ea typeface="+mj-ea"/>
          <a:cs typeface="Arial" panose="020B0604020202020204" pitchFamily="34" charset="0"/>
          <a:sym typeface="Arial" panose="020B0604020202020204" pitchFamily="34" charset="0"/>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35433777"/>
      </p:ext>
    </p:extLst>
  </p:cSld>
  <p:clrMap bg1="lt1" tx1="dk1" bg2="lt2" tx2="dk2" accent1="accent1" accent2="accent2" accent3="accent3" accent4="accent4" accent5="accent5" accent6="accent6" hlink="hlink" folHlink="folHlink"/>
  <p:sldLayoutIdLst>
    <p:sldLayoutId id="2147483655" r:id="rId1"/>
    <p:sldLayoutId id="2147483656" r:id="rId2"/>
    <p:sldLayoutId id="2147483657" r:id="rId3"/>
  </p:sldLayoutIdLst>
  <p:txStyles>
    <p:titleStyle>
      <a:lvl1pPr algn="l" defTabSz="1183371" rtl="0" eaLnBrk="1" latinLnBrk="0" hangingPunct="1">
        <a:lnSpc>
          <a:spcPct val="90000"/>
        </a:lnSpc>
        <a:spcBef>
          <a:spcPct val="0"/>
        </a:spcBef>
        <a:buNone/>
        <a:defRPr sz="5694" kern="1200">
          <a:solidFill>
            <a:schemeClr val="tx1"/>
          </a:solidFill>
          <a:latin typeface="+mj-lt"/>
          <a:ea typeface="+mj-ea"/>
          <a:cs typeface="+mj-cs"/>
        </a:defRPr>
      </a:lvl1pPr>
    </p:titleStyle>
    <p:bodyStyle>
      <a:lvl1pPr marL="295843" indent="-295843" algn="l" defTabSz="1183371" rtl="0" eaLnBrk="1" latinLnBrk="0" hangingPunct="1">
        <a:lnSpc>
          <a:spcPct val="90000"/>
        </a:lnSpc>
        <a:spcBef>
          <a:spcPts val="1294"/>
        </a:spcBef>
        <a:buFont typeface="Arial" panose="020B0604020202020204" pitchFamily="34" charset="0"/>
        <a:buChar char="•"/>
        <a:defRPr sz="3624" kern="1200">
          <a:solidFill>
            <a:schemeClr val="tx1"/>
          </a:solidFill>
          <a:latin typeface="+mn-lt"/>
          <a:ea typeface="+mn-ea"/>
          <a:cs typeface="+mn-cs"/>
        </a:defRPr>
      </a:lvl1pPr>
      <a:lvl2pPr marL="887528" indent="-295843" algn="l" defTabSz="1183371" rtl="0" eaLnBrk="1" latinLnBrk="0" hangingPunct="1">
        <a:lnSpc>
          <a:spcPct val="90000"/>
        </a:lnSpc>
        <a:spcBef>
          <a:spcPts val="647"/>
        </a:spcBef>
        <a:buFont typeface="Arial" panose="020B0604020202020204" pitchFamily="34" charset="0"/>
        <a:buChar char="•"/>
        <a:defRPr sz="3106" kern="1200">
          <a:solidFill>
            <a:schemeClr val="tx1"/>
          </a:solidFill>
          <a:latin typeface="+mn-lt"/>
          <a:ea typeface="+mn-ea"/>
          <a:cs typeface="+mn-cs"/>
        </a:defRPr>
      </a:lvl2pPr>
      <a:lvl3pPr marL="1479213" indent="-295843" algn="l" defTabSz="1183371" rtl="0" eaLnBrk="1" latinLnBrk="0" hangingPunct="1">
        <a:lnSpc>
          <a:spcPct val="90000"/>
        </a:lnSpc>
        <a:spcBef>
          <a:spcPts val="647"/>
        </a:spcBef>
        <a:buFont typeface="Arial" panose="020B0604020202020204" pitchFamily="34" charset="0"/>
        <a:buChar char="•"/>
        <a:defRPr sz="2588" kern="1200">
          <a:solidFill>
            <a:schemeClr val="tx1"/>
          </a:solidFill>
          <a:latin typeface="+mn-lt"/>
          <a:ea typeface="+mn-ea"/>
          <a:cs typeface="+mn-cs"/>
        </a:defRPr>
      </a:lvl3pPr>
      <a:lvl4pPr marL="2070899" indent="-295843" algn="l" defTabSz="1183371" rtl="0" eaLnBrk="1" latinLnBrk="0" hangingPunct="1">
        <a:lnSpc>
          <a:spcPct val="90000"/>
        </a:lnSpc>
        <a:spcBef>
          <a:spcPts val="647"/>
        </a:spcBef>
        <a:buFont typeface="Arial" panose="020B0604020202020204" pitchFamily="34" charset="0"/>
        <a:buChar char="•"/>
        <a:defRPr sz="2329" kern="1200">
          <a:solidFill>
            <a:schemeClr val="tx1"/>
          </a:solidFill>
          <a:latin typeface="+mn-lt"/>
          <a:ea typeface="+mn-ea"/>
          <a:cs typeface="+mn-cs"/>
        </a:defRPr>
      </a:lvl4pPr>
      <a:lvl5pPr marL="2662584" indent="-295843" algn="l" defTabSz="1183371" rtl="0" eaLnBrk="1" latinLnBrk="0" hangingPunct="1">
        <a:lnSpc>
          <a:spcPct val="90000"/>
        </a:lnSpc>
        <a:spcBef>
          <a:spcPts val="647"/>
        </a:spcBef>
        <a:buFont typeface="Arial" panose="020B0604020202020204" pitchFamily="34" charset="0"/>
        <a:buChar char="•"/>
        <a:defRPr sz="2329" kern="1200">
          <a:solidFill>
            <a:schemeClr val="tx1"/>
          </a:solidFill>
          <a:latin typeface="+mn-lt"/>
          <a:ea typeface="+mn-ea"/>
          <a:cs typeface="+mn-cs"/>
        </a:defRPr>
      </a:lvl5pPr>
      <a:lvl6pPr marL="3254270" indent="-295843" algn="l" defTabSz="1183371" rtl="0" eaLnBrk="1" latinLnBrk="0" hangingPunct="1">
        <a:lnSpc>
          <a:spcPct val="90000"/>
        </a:lnSpc>
        <a:spcBef>
          <a:spcPts val="647"/>
        </a:spcBef>
        <a:buFont typeface="Arial" panose="020B0604020202020204" pitchFamily="34" charset="0"/>
        <a:buChar char="•"/>
        <a:defRPr sz="2329" kern="1200">
          <a:solidFill>
            <a:schemeClr val="tx1"/>
          </a:solidFill>
          <a:latin typeface="+mn-lt"/>
          <a:ea typeface="+mn-ea"/>
          <a:cs typeface="+mn-cs"/>
        </a:defRPr>
      </a:lvl6pPr>
      <a:lvl7pPr marL="3845955" indent="-295843" algn="l" defTabSz="1183371" rtl="0" eaLnBrk="1" latinLnBrk="0" hangingPunct="1">
        <a:lnSpc>
          <a:spcPct val="90000"/>
        </a:lnSpc>
        <a:spcBef>
          <a:spcPts val="647"/>
        </a:spcBef>
        <a:buFont typeface="Arial" panose="020B0604020202020204" pitchFamily="34" charset="0"/>
        <a:buChar char="•"/>
        <a:defRPr sz="2329" kern="1200">
          <a:solidFill>
            <a:schemeClr val="tx1"/>
          </a:solidFill>
          <a:latin typeface="+mn-lt"/>
          <a:ea typeface="+mn-ea"/>
          <a:cs typeface="+mn-cs"/>
        </a:defRPr>
      </a:lvl7pPr>
      <a:lvl8pPr marL="4437640" indent="-295843" algn="l" defTabSz="1183371" rtl="0" eaLnBrk="1" latinLnBrk="0" hangingPunct="1">
        <a:lnSpc>
          <a:spcPct val="90000"/>
        </a:lnSpc>
        <a:spcBef>
          <a:spcPts val="647"/>
        </a:spcBef>
        <a:buFont typeface="Arial" panose="020B0604020202020204" pitchFamily="34" charset="0"/>
        <a:buChar char="•"/>
        <a:defRPr sz="2329" kern="1200">
          <a:solidFill>
            <a:schemeClr val="tx1"/>
          </a:solidFill>
          <a:latin typeface="+mn-lt"/>
          <a:ea typeface="+mn-ea"/>
          <a:cs typeface="+mn-cs"/>
        </a:defRPr>
      </a:lvl8pPr>
      <a:lvl9pPr marL="5029326" indent="-295843" algn="l" defTabSz="1183371" rtl="0" eaLnBrk="1" latinLnBrk="0" hangingPunct="1">
        <a:lnSpc>
          <a:spcPct val="90000"/>
        </a:lnSpc>
        <a:spcBef>
          <a:spcPts val="647"/>
        </a:spcBef>
        <a:buFont typeface="Arial" panose="020B0604020202020204" pitchFamily="34" charset="0"/>
        <a:buChar char="•"/>
        <a:defRPr sz="2329" kern="1200">
          <a:solidFill>
            <a:schemeClr val="tx1"/>
          </a:solidFill>
          <a:latin typeface="+mn-lt"/>
          <a:ea typeface="+mn-ea"/>
          <a:cs typeface="+mn-cs"/>
        </a:defRPr>
      </a:lvl9pPr>
    </p:bodyStyle>
    <p:otherStyle>
      <a:defPPr>
        <a:defRPr lang="en-US"/>
      </a:defPPr>
      <a:lvl1pPr marL="0" algn="l" defTabSz="1183371" rtl="0" eaLnBrk="1" latinLnBrk="0" hangingPunct="1">
        <a:defRPr sz="2329" kern="1200">
          <a:solidFill>
            <a:schemeClr val="tx1"/>
          </a:solidFill>
          <a:latin typeface="+mn-lt"/>
          <a:ea typeface="+mn-ea"/>
          <a:cs typeface="+mn-cs"/>
        </a:defRPr>
      </a:lvl1pPr>
      <a:lvl2pPr marL="591685" algn="l" defTabSz="1183371" rtl="0" eaLnBrk="1" latinLnBrk="0" hangingPunct="1">
        <a:defRPr sz="2329" kern="1200">
          <a:solidFill>
            <a:schemeClr val="tx1"/>
          </a:solidFill>
          <a:latin typeface="+mn-lt"/>
          <a:ea typeface="+mn-ea"/>
          <a:cs typeface="+mn-cs"/>
        </a:defRPr>
      </a:lvl2pPr>
      <a:lvl3pPr marL="1183371" algn="l" defTabSz="1183371" rtl="0" eaLnBrk="1" latinLnBrk="0" hangingPunct="1">
        <a:defRPr sz="2329" kern="1200">
          <a:solidFill>
            <a:schemeClr val="tx1"/>
          </a:solidFill>
          <a:latin typeface="+mn-lt"/>
          <a:ea typeface="+mn-ea"/>
          <a:cs typeface="+mn-cs"/>
        </a:defRPr>
      </a:lvl3pPr>
      <a:lvl4pPr marL="1775056" algn="l" defTabSz="1183371" rtl="0" eaLnBrk="1" latinLnBrk="0" hangingPunct="1">
        <a:defRPr sz="2329" kern="1200">
          <a:solidFill>
            <a:schemeClr val="tx1"/>
          </a:solidFill>
          <a:latin typeface="+mn-lt"/>
          <a:ea typeface="+mn-ea"/>
          <a:cs typeface="+mn-cs"/>
        </a:defRPr>
      </a:lvl4pPr>
      <a:lvl5pPr marL="2366742" algn="l" defTabSz="1183371" rtl="0" eaLnBrk="1" latinLnBrk="0" hangingPunct="1">
        <a:defRPr sz="2329" kern="1200">
          <a:solidFill>
            <a:schemeClr val="tx1"/>
          </a:solidFill>
          <a:latin typeface="+mn-lt"/>
          <a:ea typeface="+mn-ea"/>
          <a:cs typeface="+mn-cs"/>
        </a:defRPr>
      </a:lvl5pPr>
      <a:lvl6pPr marL="2958427" algn="l" defTabSz="1183371" rtl="0" eaLnBrk="1" latinLnBrk="0" hangingPunct="1">
        <a:defRPr sz="2329" kern="1200">
          <a:solidFill>
            <a:schemeClr val="tx1"/>
          </a:solidFill>
          <a:latin typeface="+mn-lt"/>
          <a:ea typeface="+mn-ea"/>
          <a:cs typeface="+mn-cs"/>
        </a:defRPr>
      </a:lvl6pPr>
      <a:lvl7pPr marL="3550112" algn="l" defTabSz="1183371" rtl="0" eaLnBrk="1" latinLnBrk="0" hangingPunct="1">
        <a:defRPr sz="2329" kern="1200">
          <a:solidFill>
            <a:schemeClr val="tx1"/>
          </a:solidFill>
          <a:latin typeface="+mn-lt"/>
          <a:ea typeface="+mn-ea"/>
          <a:cs typeface="+mn-cs"/>
        </a:defRPr>
      </a:lvl7pPr>
      <a:lvl8pPr marL="4141798" algn="l" defTabSz="1183371" rtl="0" eaLnBrk="1" latinLnBrk="0" hangingPunct="1">
        <a:defRPr sz="2329" kern="1200">
          <a:solidFill>
            <a:schemeClr val="tx1"/>
          </a:solidFill>
          <a:latin typeface="+mn-lt"/>
          <a:ea typeface="+mn-ea"/>
          <a:cs typeface="+mn-cs"/>
        </a:defRPr>
      </a:lvl8pPr>
      <a:lvl9pPr marL="4733483" algn="l" defTabSz="1183371" rtl="0" eaLnBrk="1" latinLnBrk="0" hangingPunct="1">
        <a:defRPr sz="2329"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4660D4-B0ED-42D9-BC6D-AF4F1F9CB6C0}"/>
              </a:ext>
            </a:extLst>
          </p:cNvPr>
          <p:cNvSpPr>
            <a:spLocks noGrp="1"/>
          </p:cNvSpPr>
          <p:nvPr>
            <p:ph type="title"/>
          </p:nvPr>
        </p:nvSpPr>
        <p:spPr>
          <a:xfrm>
            <a:off x="1117600" y="486834"/>
            <a:ext cx="14020800" cy="176741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4C607AE-E8B7-4C3B-A6DA-04289E2F0A45}"/>
              </a:ext>
            </a:extLst>
          </p:cNvPr>
          <p:cNvSpPr>
            <a:spLocks noGrp="1"/>
          </p:cNvSpPr>
          <p:nvPr>
            <p:ph type="body" idx="1"/>
          </p:nvPr>
        </p:nvSpPr>
        <p:spPr>
          <a:xfrm>
            <a:off x="1117600" y="2434167"/>
            <a:ext cx="14020800" cy="580178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1917CC-671D-47EA-B065-51E87EC27B53}"/>
              </a:ext>
            </a:extLst>
          </p:cNvPr>
          <p:cNvSpPr>
            <a:spLocks noGrp="1"/>
          </p:cNvSpPr>
          <p:nvPr>
            <p:ph type="dt" sz="half" idx="2"/>
          </p:nvPr>
        </p:nvSpPr>
        <p:spPr>
          <a:xfrm>
            <a:off x="609600" y="8651603"/>
            <a:ext cx="3657600" cy="243840"/>
          </a:xfrm>
          <a:prstGeom prst="rect">
            <a:avLst/>
          </a:prstGeom>
        </p:spPr>
        <p:txBody>
          <a:bodyPr vert="horz" lIns="91440" tIns="45720" rIns="91440" bIns="45720" rtlCol="0" anchor="b" anchorCtr="0"/>
          <a:lstStyle>
            <a:lvl1pPr algn="l">
              <a:defRPr sz="1333" spc="400">
                <a:solidFill>
                  <a:schemeClr val="bg1"/>
                </a:solidFill>
                <a:latin typeface="+mj-lt"/>
              </a:defRPr>
            </a:lvl1pPr>
          </a:lstStyle>
          <a:p>
            <a:r>
              <a:rPr lang="en-US" dirty="0"/>
              <a:t>20XX</a:t>
            </a:r>
          </a:p>
        </p:txBody>
      </p:sp>
      <p:sp>
        <p:nvSpPr>
          <p:cNvPr id="5" name="Footer Placeholder 4">
            <a:extLst>
              <a:ext uri="{FF2B5EF4-FFF2-40B4-BE49-F238E27FC236}">
                <a16:creationId xmlns:a16="http://schemas.microsoft.com/office/drawing/2014/main" id="{3F2D0B54-5D87-4D1B-9C6E-5A7B87C833A0}"/>
              </a:ext>
            </a:extLst>
          </p:cNvPr>
          <p:cNvSpPr>
            <a:spLocks noGrp="1"/>
          </p:cNvSpPr>
          <p:nvPr>
            <p:ph type="ftr" sz="quarter" idx="3"/>
          </p:nvPr>
        </p:nvSpPr>
        <p:spPr>
          <a:xfrm>
            <a:off x="5384800" y="8651603"/>
            <a:ext cx="5486400" cy="243840"/>
          </a:xfrm>
          <a:prstGeom prst="rect">
            <a:avLst/>
          </a:prstGeom>
        </p:spPr>
        <p:txBody>
          <a:bodyPr vert="horz" lIns="91440" tIns="45720" rIns="91440" bIns="45720" rtlCol="0" anchor="b" anchorCtr="0"/>
          <a:lstStyle>
            <a:lvl1pPr algn="ctr">
              <a:defRPr sz="1333" spc="400">
                <a:solidFill>
                  <a:schemeClr val="bg1"/>
                </a:solidFill>
              </a:defRPr>
            </a:lvl1pPr>
          </a:lstStyle>
          <a:p>
            <a:r>
              <a:rPr lang="en-US" dirty="0"/>
              <a:t>CONFERENCE PRESENTATION</a:t>
            </a:r>
          </a:p>
        </p:txBody>
      </p:sp>
      <p:sp>
        <p:nvSpPr>
          <p:cNvPr id="6" name="Slide Number Placeholder 5">
            <a:extLst>
              <a:ext uri="{FF2B5EF4-FFF2-40B4-BE49-F238E27FC236}">
                <a16:creationId xmlns:a16="http://schemas.microsoft.com/office/drawing/2014/main" id="{C5CADFFD-0FF7-4DDC-8879-918576F63EA6}"/>
              </a:ext>
            </a:extLst>
          </p:cNvPr>
          <p:cNvSpPr>
            <a:spLocks noGrp="1"/>
          </p:cNvSpPr>
          <p:nvPr>
            <p:ph type="sldNum" sz="quarter" idx="4"/>
          </p:nvPr>
        </p:nvSpPr>
        <p:spPr>
          <a:xfrm>
            <a:off x="11996928" y="8651603"/>
            <a:ext cx="3657600" cy="243840"/>
          </a:xfrm>
          <a:prstGeom prst="rect">
            <a:avLst/>
          </a:prstGeom>
        </p:spPr>
        <p:txBody>
          <a:bodyPr vert="horz" lIns="91440" tIns="45720" rIns="91440" bIns="45720" rtlCol="0" anchor="b" anchorCtr="0"/>
          <a:lstStyle>
            <a:lvl1pPr algn="r">
              <a:defRPr sz="1333">
                <a:solidFill>
                  <a:schemeClr val="bg1"/>
                </a:solidFill>
                <a:latin typeface="+mj-lt"/>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52714034"/>
      </p:ext>
    </p:extLst>
  </p:cSld>
  <p:clrMap bg1="lt1" tx1="dk1" bg2="lt2" tx2="dk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Lst>
  <p:hf hdr="0"/>
  <p:txStyles>
    <p:titleStyle>
      <a:lvl1pPr algn="l" defTabSz="1219170" rtl="0" eaLnBrk="1" latinLnBrk="0" hangingPunct="1">
        <a:lnSpc>
          <a:spcPct val="90000"/>
        </a:lnSpc>
        <a:spcBef>
          <a:spcPct val="0"/>
        </a:spcBef>
        <a:buNone/>
        <a:defRPr sz="4267" kern="1200" spc="53" baseline="0">
          <a:solidFill>
            <a:schemeClr val="accent3">
              <a:lumMod val="25000"/>
            </a:schemeClr>
          </a:solidFill>
          <a:latin typeface="+mj-lt"/>
          <a:ea typeface="+mj-ea"/>
          <a:cs typeface="+mj-cs"/>
        </a:defRPr>
      </a:lvl1pPr>
    </p:titleStyle>
    <p:bodyStyle>
      <a:lvl1pPr marL="304792" indent="-304792" algn="l" defTabSz="1219170" rtl="0" eaLnBrk="1" latinLnBrk="0" hangingPunct="1">
        <a:lnSpc>
          <a:spcPct val="90000"/>
        </a:lnSpc>
        <a:spcBef>
          <a:spcPts val="1333"/>
        </a:spcBef>
        <a:buFont typeface="Arial" panose="020B0604020202020204" pitchFamily="34" charset="0"/>
        <a:buChar char="•"/>
        <a:defRPr sz="3733" kern="1200">
          <a:solidFill>
            <a:schemeClr val="accent3">
              <a:lumMod val="25000"/>
            </a:schemeClr>
          </a:solidFill>
          <a:latin typeface="+mn-lt"/>
          <a:ea typeface="+mn-ea"/>
          <a:cs typeface="+mn-cs"/>
        </a:defRPr>
      </a:lvl1pPr>
      <a:lvl2pPr marL="914377" indent="-304792" algn="l" defTabSz="1219170" rtl="0" eaLnBrk="1" latinLnBrk="0" hangingPunct="1">
        <a:lnSpc>
          <a:spcPct val="90000"/>
        </a:lnSpc>
        <a:spcBef>
          <a:spcPts val="667"/>
        </a:spcBef>
        <a:buFont typeface="Arial" panose="020B0604020202020204" pitchFamily="34" charset="0"/>
        <a:buChar char="•"/>
        <a:defRPr sz="3200" kern="1200">
          <a:solidFill>
            <a:schemeClr val="accent3">
              <a:lumMod val="25000"/>
            </a:schemeClr>
          </a:solidFill>
          <a:latin typeface="+mn-lt"/>
          <a:ea typeface="+mn-ea"/>
          <a:cs typeface="+mn-cs"/>
        </a:defRPr>
      </a:lvl2pPr>
      <a:lvl3pPr marL="1523962" indent="-304792" algn="l" defTabSz="1219170" rtl="0" eaLnBrk="1" latinLnBrk="0" hangingPunct="1">
        <a:lnSpc>
          <a:spcPct val="90000"/>
        </a:lnSpc>
        <a:spcBef>
          <a:spcPts val="667"/>
        </a:spcBef>
        <a:buFont typeface="Arial" panose="020B0604020202020204" pitchFamily="34" charset="0"/>
        <a:buChar char="•"/>
        <a:defRPr sz="2667" kern="1200">
          <a:solidFill>
            <a:schemeClr val="accent3">
              <a:lumMod val="25000"/>
            </a:schemeClr>
          </a:solidFill>
          <a:latin typeface="+mn-lt"/>
          <a:ea typeface="+mn-ea"/>
          <a:cs typeface="+mn-cs"/>
        </a:defRPr>
      </a:lvl3pPr>
      <a:lvl4pPr marL="2133547" indent="-304792" algn="l" defTabSz="1219170" rtl="0" eaLnBrk="1" latinLnBrk="0" hangingPunct="1">
        <a:lnSpc>
          <a:spcPct val="90000"/>
        </a:lnSpc>
        <a:spcBef>
          <a:spcPts val="667"/>
        </a:spcBef>
        <a:buFont typeface="Arial" panose="020B0604020202020204" pitchFamily="34" charset="0"/>
        <a:buChar char="•"/>
        <a:defRPr sz="2400" kern="1200">
          <a:solidFill>
            <a:schemeClr val="accent3">
              <a:lumMod val="25000"/>
            </a:schemeClr>
          </a:solidFill>
          <a:latin typeface="+mn-lt"/>
          <a:ea typeface="+mn-ea"/>
          <a:cs typeface="+mn-cs"/>
        </a:defRPr>
      </a:lvl4pPr>
      <a:lvl5pPr marL="2743131" indent="-304792" algn="l" defTabSz="1219170" rtl="0" eaLnBrk="1" latinLnBrk="0" hangingPunct="1">
        <a:lnSpc>
          <a:spcPct val="90000"/>
        </a:lnSpc>
        <a:spcBef>
          <a:spcPts val="667"/>
        </a:spcBef>
        <a:buFont typeface="Arial" panose="020B0604020202020204" pitchFamily="34" charset="0"/>
        <a:buChar char="•"/>
        <a:defRPr sz="2400" kern="1200">
          <a:solidFill>
            <a:schemeClr val="accent3">
              <a:lumMod val="25000"/>
            </a:schemeClr>
          </a:solidFill>
          <a:latin typeface="+mn-lt"/>
          <a:ea typeface="+mn-ea"/>
          <a:cs typeface="+mn-cs"/>
        </a:defRPr>
      </a:lvl5pPr>
      <a:lvl6pPr marL="335271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pos="552">
          <p15:clr>
            <a:srgbClr val="FBAE40"/>
          </p15:clr>
        </p15:guide>
        <p15:guide id="4" pos="7128">
          <p15:clr>
            <a:srgbClr val="FBAE40"/>
          </p15:clr>
        </p15:guide>
        <p15:guide id="5" pos="288">
          <p15:clr>
            <a:srgbClr val="F26B43"/>
          </p15:clr>
        </p15:guide>
        <p15:guide id="6" pos="7392">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1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1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1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48.png"/></Relationships>
</file>

<file path=ppt/slides/_rels/slide21.xml.rels><?xml version="1.0" encoding="UTF-8" standalone="yes"?>
<Relationships xmlns="http://schemas.openxmlformats.org/package/2006/relationships"><Relationship Id="rId3" Type="http://schemas.openxmlformats.org/officeDocument/2006/relationships/hyperlink" Target="https://medium.com/@zulkarnain.prastyoumb23093" TargetMode="External"/><Relationship Id="rId2" Type="http://schemas.openxmlformats.org/officeDocument/2006/relationships/image" Target="../media/image50.png"/><Relationship Id="rId1" Type="http://schemas.openxmlformats.org/officeDocument/2006/relationships/slideLayout" Target="../slideLayouts/slideLayout5.xml"/><Relationship Id="rId4" Type="http://schemas.openxmlformats.org/officeDocument/2006/relationships/hyperlink" Target="https://github.com/zulkarnainprastyo"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a:extLst>
              <a:ext uri="{FF2B5EF4-FFF2-40B4-BE49-F238E27FC236}">
                <a16:creationId xmlns:a16="http://schemas.microsoft.com/office/drawing/2014/main" id="{2F960D34-76F7-4276-AA51-4EB932AF3F44}"/>
              </a:ext>
            </a:extLst>
          </p:cNvPr>
          <p:cNvSpPr>
            <a:spLocks noGrp="1"/>
          </p:cNvSpPr>
          <p:nvPr>
            <p:ph type="title"/>
          </p:nvPr>
        </p:nvSpPr>
        <p:spPr>
          <a:xfrm>
            <a:off x="7255643" y="3739385"/>
            <a:ext cx="5977569" cy="2126291"/>
          </a:xfrm>
        </p:spPr>
        <p:txBody>
          <a:bodyPr/>
          <a:lstStyle/>
          <a:p>
            <a:r>
              <a:rPr lang="en-US" dirty="0">
                <a:solidFill>
                  <a:srgbClr val="00B050"/>
                </a:solidFill>
              </a:rPr>
              <a:t>Zulkarnain Prastyo </a:t>
            </a:r>
          </a:p>
        </p:txBody>
      </p:sp>
      <p:pic>
        <p:nvPicPr>
          <p:cNvPr id="15" name="Picture Placeholder 14" descr="A close-up of a black and white striped 3 D object">
            <a:extLst>
              <a:ext uri="{FF2B5EF4-FFF2-40B4-BE49-F238E27FC236}">
                <a16:creationId xmlns:a16="http://schemas.microsoft.com/office/drawing/2014/main" id="{BCEA37A6-1D48-4291-AF51-09DBAFCD73FC}"/>
              </a:ext>
            </a:extLst>
          </p:cNvPr>
          <p:cNvPicPr>
            <a:picLocks noGrp="1" noChangeAspect="1"/>
          </p:cNvPicPr>
          <p:nvPr>
            <p:ph type="pic" sz="quarter" idx="17"/>
          </p:nvPr>
        </p:nvPicPr>
        <p:blipFill rotWithShape="1">
          <a:blip r:embed="rId2" cstate="screen">
            <a:extLst>
              <a:ext uri="{28A0092B-C50C-407E-A947-70E740481C1C}">
                <a14:useLocalDpi xmlns:a14="http://schemas.microsoft.com/office/drawing/2010/main" val="0"/>
              </a:ext>
            </a:extLst>
          </a:blip>
          <a:srcRect/>
          <a:stretch/>
        </p:blipFill>
        <p:spPr>
          <a:xfrm>
            <a:off x="2211294" y="0"/>
            <a:ext cx="4199438" cy="9144000"/>
          </a:xfrm>
        </p:spPr>
        <p:style>
          <a:lnRef idx="2">
            <a:schemeClr val="accent2"/>
          </a:lnRef>
          <a:fillRef idx="1">
            <a:schemeClr val="lt1"/>
          </a:fillRef>
          <a:effectRef idx="0">
            <a:schemeClr val="accent2"/>
          </a:effectRef>
          <a:fontRef idx="minor">
            <a:schemeClr val="dk1"/>
          </a:fontRef>
        </p:style>
      </p:pic>
      <p:sp>
        <p:nvSpPr>
          <p:cNvPr id="8" name="Text Placeholder 7">
            <a:extLst>
              <a:ext uri="{FF2B5EF4-FFF2-40B4-BE49-F238E27FC236}">
                <a16:creationId xmlns:a16="http://schemas.microsoft.com/office/drawing/2014/main" id="{C9977ECF-DD80-4047-9F57-368658457803}"/>
              </a:ext>
              <a:ext uri="{C183D7F6-B498-43B3-948B-1728B52AA6E4}">
                <adec:decorative xmlns:adec="http://schemas.microsoft.com/office/drawing/2017/decorative" val="0"/>
              </a:ext>
            </a:extLst>
          </p:cNvPr>
          <p:cNvSpPr>
            <a:spLocks noGrp="1"/>
          </p:cNvSpPr>
          <p:nvPr>
            <p:ph type="body" sz="quarter" idx="10"/>
          </p:nvPr>
        </p:nvSpPr>
        <p:spPr>
          <a:xfrm>
            <a:off x="7259808" y="1065681"/>
            <a:ext cx="5977569" cy="456525"/>
          </a:xfrm>
        </p:spPr>
        <p:txBody>
          <a:bodyPr/>
          <a:lstStyle/>
          <a:p>
            <a:r>
              <a:rPr lang="en-US" dirty="0">
                <a:latin typeface="Univers-Black" pitchFamily="2" charset="0"/>
              </a:rPr>
              <a:t>PACMANN AI – DATA SCIENTIST</a:t>
            </a:r>
          </a:p>
        </p:txBody>
      </p:sp>
      <p:sp>
        <p:nvSpPr>
          <p:cNvPr id="7" name="Text Placeholder 6">
            <a:extLst>
              <a:ext uri="{FF2B5EF4-FFF2-40B4-BE49-F238E27FC236}">
                <a16:creationId xmlns:a16="http://schemas.microsoft.com/office/drawing/2014/main" id="{9874D28D-8CFA-42DD-BDC8-15C1EFCB3EF7}"/>
              </a:ext>
              <a:ext uri="{C183D7F6-B498-43B3-948B-1728B52AA6E4}">
                <adec:decorative xmlns:adec="http://schemas.microsoft.com/office/drawing/2017/decorative" val="0"/>
              </a:ext>
            </a:extLst>
          </p:cNvPr>
          <p:cNvSpPr>
            <a:spLocks noGrp="1"/>
          </p:cNvSpPr>
          <p:nvPr>
            <p:ph type="body" sz="quarter" idx="11"/>
          </p:nvPr>
        </p:nvSpPr>
        <p:spPr>
          <a:xfrm>
            <a:off x="7259478" y="1905000"/>
            <a:ext cx="4907122" cy="1344911"/>
          </a:xfrm>
        </p:spPr>
        <p:txBody>
          <a:bodyPr/>
          <a:lstStyle/>
          <a:p>
            <a:r>
              <a:rPr lang="en-US" dirty="0">
                <a:solidFill>
                  <a:srgbClr val="00B050"/>
                </a:solidFill>
              </a:rPr>
              <a:t>Final Probability Project </a:t>
            </a:r>
          </a:p>
          <a:p>
            <a:r>
              <a:rPr lang="en-US" dirty="0">
                <a:solidFill>
                  <a:srgbClr val="00B050"/>
                </a:solidFill>
              </a:rPr>
              <a:t>Pacmann</a:t>
            </a:r>
          </a:p>
        </p:txBody>
      </p:sp>
      <p:sp>
        <p:nvSpPr>
          <p:cNvPr id="31" name="Text Placeholder 30">
            <a:extLst>
              <a:ext uri="{FF2B5EF4-FFF2-40B4-BE49-F238E27FC236}">
                <a16:creationId xmlns:a16="http://schemas.microsoft.com/office/drawing/2014/main" id="{B4A8508E-77C2-4B90-884E-83C40A4F5B12}"/>
              </a:ext>
            </a:extLst>
          </p:cNvPr>
          <p:cNvSpPr>
            <a:spLocks noGrp="1"/>
          </p:cNvSpPr>
          <p:nvPr>
            <p:ph type="body" sz="quarter" idx="12"/>
          </p:nvPr>
        </p:nvSpPr>
        <p:spPr>
          <a:xfrm>
            <a:off x="7259808" y="3273567"/>
            <a:ext cx="5977569" cy="377536"/>
          </a:xfrm>
        </p:spPr>
        <p:txBody>
          <a:bodyPr/>
          <a:lstStyle/>
          <a:p>
            <a:r>
              <a:rPr lang="en-US" dirty="0"/>
              <a:t>is hereby</a:t>
            </a:r>
          </a:p>
        </p:txBody>
      </p:sp>
      <p:sp>
        <p:nvSpPr>
          <p:cNvPr id="4" name="Text Placeholder 3">
            <a:extLst>
              <a:ext uri="{FF2B5EF4-FFF2-40B4-BE49-F238E27FC236}">
                <a16:creationId xmlns:a16="http://schemas.microsoft.com/office/drawing/2014/main" id="{034E096A-3C67-42AD-B628-7744972B7771}"/>
              </a:ext>
            </a:extLst>
          </p:cNvPr>
          <p:cNvSpPr>
            <a:spLocks noGrp="1"/>
          </p:cNvSpPr>
          <p:nvPr>
            <p:ph type="body" sz="quarter" idx="14"/>
          </p:nvPr>
        </p:nvSpPr>
        <p:spPr>
          <a:xfrm>
            <a:off x="7255643" y="5921526"/>
            <a:ext cx="5977569" cy="882679"/>
          </a:xfrm>
        </p:spPr>
        <p:txBody>
          <a:bodyPr/>
          <a:lstStyle/>
          <a:p>
            <a:r>
              <a:rPr lang="en-US" dirty="0"/>
              <a:t>to certify completion of the Beginner Data Science online course: Introduction to Probability I &amp; II</a:t>
            </a:r>
          </a:p>
        </p:txBody>
      </p:sp>
      <p:sp>
        <p:nvSpPr>
          <p:cNvPr id="10" name="TextBox 9">
            <a:extLst>
              <a:ext uri="{FF2B5EF4-FFF2-40B4-BE49-F238E27FC236}">
                <a16:creationId xmlns:a16="http://schemas.microsoft.com/office/drawing/2014/main" id="{9A9BBF4D-C8ED-B974-AE43-B9901AE7AE96}"/>
              </a:ext>
            </a:extLst>
          </p:cNvPr>
          <p:cNvSpPr txBox="1"/>
          <p:nvPr/>
        </p:nvSpPr>
        <p:spPr>
          <a:xfrm>
            <a:off x="7255643" y="236897"/>
            <a:ext cx="6096000" cy="55399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1">
                <a:ln>
                  <a:noFill/>
                </a:ln>
                <a:effectLst/>
                <a:uLnTx/>
                <a:uFillTx/>
                <a:latin typeface="Calibri" panose="020F0502020204030204" pitchFamily="34" charset="0"/>
                <a:ea typeface="Calibri" panose="020F0502020204030204" pitchFamily="34" charset="0"/>
                <a:cs typeface="Calibri" panose="020F0502020204030204" pitchFamily="34" charset="0"/>
              </a:rPr>
              <a:t>TOPIC</a:t>
            </a:r>
            <a:r>
              <a:rPr kumimoji="0" lang="id-ID" sz="1200" b="0" i="0" u="none" strike="noStrike" kern="1200" cap="none" spc="0" normalizeH="0" baseline="0" noProof="1">
                <a:ln>
                  <a:noFill/>
                </a:ln>
                <a:effectLst/>
                <a:uLnTx/>
                <a:uFillTx/>
                <a:latin typeface="Calibri" panose="020F0502020204030204" pitchFamily="34" charset="0"/>
                <a:ea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id-ID" sz="700" b="0" i="0" u="none" strike="noStrike" kern="1200" cap="none" spc="0" normalizeH="0" baseline="0" noProof="1">
                <a:ln>
                  <a:noFill/>
                </a:ln>
                <a:effectLst/>
                <a:uLnTx/>
                <a:uFillTx/>
                <a:latin typeface="Times New Roman" panose="02020603050405020304" pitchFamily="18" charset="0"/>
                <a:ea typeface="+mn-ea"/>
                <a:cs typeface="+mn-cs"/>
              </a:rPr>
              <a:t> </a:t>
            </a:r>
            <a:r>
              <a:rPr kumimoji="0" lang="en-US" sz="1800" b="0" i="0" u="none" strike="noStrike" kern="1200" cap="none" spc="0" normalizeH="0" baseline="0" noProof="1">
                <a:ln>
                  <a:noFill/>
                </a:ln>
                <a:effectLst/>
                <a:uLnTx/>
                <a:uFillTx/>
                <a:latin typeface="Calibri" panose="020F0502020204030204" pitchFamily="34" charset="0"/>
                <a:ea typeface="+mn-ea"/>
                <a:cs typeface="+mn-cs"/>
              </a:rPr>
              <a:t>Data Analysis Insurance Residential Area in the U.S.</a:t>
            </a:r>
            <a:endParaRPr kumimoji="0" lang="id-ID" sz="1800" b="0" i="0" u="none" strike="noStrike" kern="1200" cap="none" spc="0" normalizeH="0" baseline="0" noProof="1">
              <a:ln>
                <a:noFill/>
              </a:ln>
              <a:effectLst/>
              <a:uLnTx/>
              <a:uFillTx/>
              <a:latin typeface="Avenir Next LT Pro"/>
              <a:ea typeface="+mn-ea"/>
              <a:cs typeface="+mn-cs"/>
            </a:endParaRPr>
          </a:p>
        </p:txBody>
      </p:sp>
    </p:spTree>
    <p:extLst>
      <p:ext uri="{BB962C8B-B14F-4D97-AF65-F5344CB8AC3E}">
        <p14:creationId xmlns:p14="http://schemas.microsoft.com/office/powerpoint/2010/main" val="5460739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p:nvPr/>
        </p:nvSpPr>
        <p:spPr>
          <a:xfrm>
            <a:off x="4394200" y="0"/>
            <a:ext cx="774700" cy="9143999"/>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1">
              <a:ln>
                <a:noFill/>
              </a:ln>
              <a:solidFill>
                <a:prstClr val="black"/>
              </a:solidFill>
              <a:effectLst/>
              <a:uLnTx/>
              <a:uFillTx/>
              <a:latin typeface="Calibri"/>
              <a:ea typeface="+mn-ea"/>
              <a:cs typeface="+mn-cs"/>
            </a:endParaRPr>
          </a:p>
        </p:txBody>
      </p:sp>
      <p:sp>
        <p:nvSpPr>
          <p:cNvPr id="4" name="object 4"/>
          <p:cNvSpPr txBox="1">
            <a:spLocks noGrp="1"/>
          </p:cNvSpPr>
          <p:nvPr>
            <p:ph type="title"/>
          </p:nvPr>
        </p:nvSpPr>
        <p:spPr>
          <a:xfrm>
            <a:off x="821055" y="558165"/>
            <a:ext cx="3141980" cy="1860550"/>
          </a:xfrm>
          <a:prstGeom prst="rect">
            <a:avLst/>
          </a:prstGeom>
        </p:spPr>
        <p:txBody>
          <a:bodyPr vert="horz" wrap="square" lIns="0" tIns="13970" rIns="0" bIns="0" rtlCol="0">
            <a:spAutoFit/>
          </a:bodyPr>
          <a:lstStyle/>
          <a:p>
            <a:pPr marL="12700">
              <a:lnSpc>
                <a:spcPct val="100000"/>
              </a:lnSpc>
              <a:spcBef>
                <a:spcPts val="110"/>
              </a:spcBef>
            </a:pPr>
            <a:r>
              <a:rPr lang="en-US" sz="12000" spc="5" noProof="1">
                <a:solidFill>
                  <a:srgbClr val="000000"/>
                </a:solidFill>
              </a:rPr>
              <a:t>04</a:t>
            </a:r>
            <a:endParaRPr lang="en-US" sz="12000" noProof="1"/>
          </a:p>
        </p:txBody>
      </p:sp>
      <p:sp>
        <p:nvSpPr>
          <p:cNvPr id="5" name="object 5"/>
          <p:cNvSpPr txBox="1"/>
          <p:nvPr/>
        </p:nvSpPr>
        <p:spPr>
          <a:xfrm>
            <a:off x="181806" y="2418715"/>
            <a:ext cx="4293235" cy="3322063"/>
          </a:xfrm>
          <a:prstGeom prst="rect">
            <a:avLst/>
          </a:prstGeom>
        </p:spPr>
        <p:txBody>
          <a:bodyPr vert="horz" wrap="square" lIns="0" tIns="302895" rIns="0" bIns="0" rtlCol="0">
            <a:spAutoFit/>
          </a:bodyPr>
          <a:lstStyle/>
          <a:p>
            <a:pPr marL="15240">
              <a:spcBef>
                <a:spcPts val="2385"/>
              </a:spcBef>
            </a:pPr>
            <a:r>
              <a:rPr kumimoji="0" lang="en-US" sz="4350" b="1" i="0" u="none" strike="noStrike" kern="1200" cap="none" spc="5" normalizeH="0" baseline="0" noProof="1">
                <a:ln>
                  <a:noFill/>
                </a:ln>
                <a:solidFill>
                  <a:prstClr val="black"/>
                </a:solidFill>
                <a:effectLst/>
                <a:uLnTx/>
                <a:uFillTx/>
                <a:latin typeface="Arial" panose="020B0604020202020204" pitchFamily="34" charset="0"/>
                <a:ea typeface="+mn-ea"/>
                <a:cs typeface="Arial" panose="020B0604020202020204" pitchFamily="34" charset="0"/>
              </a:rPr>
              <a:t>Charges per Region</a:t>
            </a:r>
            <a:endParaRPr kumimoji="0" lang="en-US" sz="4350" b="0" i="0" u="none" strike="noStrike" kern="1200" cap="none" spc="0" normalizeH="0" baseline="0" noProof="1">
              <a:ln>
                <a:noFill/>
              </a:ln>
              <a:solidFill>
                <a:prstClr val="black"/>
              </a:solidFill>
              <a:effectLst/>
              <a:uLnTx/>
              <a:uFillTx/>
              <a:latin typeface="Arial" panose="020B0604020202020204" pitchFamily="34" charset="0"/>
              <a:ea typeface="+mn-ea"/>
              <a:cs typeface="Arial" panose="020B0604020202020204" pitchFamily="34" charset="0"/>
            </a:endParaRPr>
          </a:p>
          <a:p>
            <a:pPr marL="584200" marR="5080" lvl="0" indent="-571500" algn="l" defTabSz="914400" rtl="0" eaLnBrk="1" fontAlgn="auto" latinLnBrk="0" hangingPunct="1">
              <a:lnSpc>
                <a:spcPct val="100000"/>
              </a:lnSpc>
              <a:spcBef>
                <a:spcPts val="1450"/>
              </a:spcBef>
              <a:spcAft>
                <a:spcPts val="0"/>
              </a:spcAft>
              <a:buClrTx/>
              <a:buSzTx/>
              <a:buFont typeface="+mj-lt"/>
              <a:buAutoNum type="romanUcPeriod"/>
              <a:tabLst/>
              <a:defRPr/>
            </a:pPr>
            <a:r>
              <a:rPr kumimoji="0" lang="en-US" sz="2800" b="0" i="0" u="none" strike="noStrike" kern="1200" cap="none" spc="-90" normalizeH="0" baseline="0" noProof="1">
                <a:ln>
                  <a:noFill/>
                </a:ln>
                <a:solidFill>
                  <a:prstClr val="black"/>
                </a:solidFill>
                <a:effectLst/>
                <a:uLnTx/>
                <a:uFillTx/>
                <a:latin typeface="Arial" panose="020B0604020202020204"/>
                <a:ea typeface="+mn-ea"/>
                <a:cs typeface="Arial" panose="020B0604020202020204"/>
              </a:rPr>
              <a:t>Barplot (region, charges) </a:t>
            </a:r>
          </a:p>
          <a:p>
            <a:pPr marL="584200" marR="5080" lvl="0" indent="-571500" algn="l" defTabSz="914400" rtl="0" eaLnBrk="1" fontAlgn="auto" latinLnBrk="0" hangingPunct="1">
              <a:lnSpc>
                <a:spcPct val="100000"/>
              </a:lnSpc>
              <a:spcBef>
                <a:spcPts val="1450"/>
              </a:spcBef>
              <a:spcAft>
                <a:spcPts val="0"/>
              </a:spcAft>
              <a:buClrTx/>
              <a:buSzTx/>
              <a:buFont typeface="+mj-lt"/>
              <a:buAutoNum type="romanUcPeriod"/>
              <a:tabLst/>
              <a:defRPr/>
            </a:pPr>
            <a:r>
              <a:rPr kumimoji="0" lang="en-US" sz="2800" b="0" i="0" u="none" strike="noStrike" kern="1200" cap="none" spc="-90" normalizeH="0" baseline="0" noProof="1">
                <a:ln>
                  <a:noFill/>
                </a:ln>
                <a:solidFill>
                  <a:prstClr val="black"/>
                </a:solidFill>
                <a:effectLst/>
                <a:uLnTx/>
                <a:uFillTx/>
                <a:latin typeface="Arial" panose="020B0604020202020204"/>
                <a:ea typeface="+mn-ea"/>
                <a:cs typeface="Arial" panose="020B0604020202020204"/>
              </a:rPr>
              <a:t>Barplot (region, charges, smoker) </a:t>
            </a:r>
          </a:p>
        </p:txBody>
      </p:sp>
      <p:sp>
        <p:nvSpPr>
          <p:cNvPr id="12" name="Oval 11">
            <a:extLst>
              <a:ext uri="{FF2B5EF4-FFF2-40B4-BE49-F238E27FC236}">
                <a16:creationId xmlns:a16="http://schemas.microsoft.com/office/drawing/2014/main" id="{CEE44551-6152-92A0-CAE6-B60D54634288}"/>
              </a:ext>
            </a:extLst>
          </p:cNvPr>
          <p:cNvSpPr/>
          <p:nvPr/>
        </p:nvSpPr>
        <p:spPr>
          <a:xfrm>
            <a:off x="4514850" y="329565"/>
            <a:ext cx="533400" cy="457200"/>
          </a:xfrm>
          <a:prstGeom prst="ellipse">
            <a:avLst/>
          </a:prstGeom>
        </p:spPr>
        <p:style>
          <a:lnRef idx="2">
            <a:schemeClr val="accent5"/>
          </a:lnRef>
          <a:fillRef idx="1">
            <a:schemeClr val="lt1"/>
          </a:fillRef>
          <a:effectRef idx="0">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1">
                <a:ln>
                  <a:noFill/>
                </a:ln>
                <a:solidFill>
                  <a:prstClr val="black"/>
                </a:solidFill>
                <a:effectLst/>
                <a:uLnTx/>
                <a:uFillTx/>
                <a:latin typeface="Calibri"/>
                <a:ea typeface="+mn-ea"/>
                <a:cs typeface="+mn-cs"/>
              </a:rPr>
              <a:t>I</a:t>
            </a:r>
          </a:p>
        </p:txBody>
      </p:sp>
      <p:sp>
        <p:nvSpPr>
          <p:cNvPr id="13" name="Oval 12">
            <a:extLst>
              <a:ext uri="{FF2B5EF4-FFF2-40B4-BE49-F238E27FC236}">
                <a16:creationId xmlns:a16="http://schemas.microsoft.com/office/drawing/2014/main" id="{C0BA51C4-AD7B-F97B-B8C7-9CA6C5C9D61D}"/>
              </a:ext>
            </a:extLst>
          </p:cNvPr>
          <p:cNvSpPr/>
          <p:nvPr/>
        </p:nvSpPr>
        <p:spPr>
          <a:xfrm>
            <a:off x="4514850" y="4280249"/>
            <a:ext cx="533400" cy="457200"/>
          </a:xfrm>
          <a:prstGeom prst="ellipse">
            <a:avLst/>
          </a:prstGeom>
        </p:spPr>
        <p:style>
          <a:lnRef idx="2">
            <a:schemeClr val="accent5"/>
          </a:lnRef>
          <a:fillRef idx="1">
            <a:schemeClr val="lt1"/>
          </a:fillRef>
          <a:effectRef idx="0">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1">
                <a:ln>
                  <a:noFill/>
                </a:ln>
                <a:solidFill>
                  <a:prstClr val="black"/>
                </a:solidFill>
                <a:effectLst/>
                <a:uLnTx/>
                <a:uFillTx/>
                <a:latin typeface="Calibri"/>
                <a:ea typeface="+mn-ea"/>
                <a:cs typeface="+mn-cs"/>
              </a:rPr>
              <a:t>II</a:t>
            </a:r>
          </a:p>
        </p:txBody>
      </p:sp>
      <p:pic>
        <p:nvPicPr>
          <p:cNvPr id="8202" name="Picture 10">
            <a:extLst>
              <a:ext uri="{FF2B5EF4-FFF2-40B4-BE49-F238E27FC236}">
                <a16:creationId xmlns:a16="http://schemas.microsoft.com/office/drawing/2014/main" id="{C2EAAB1D-82EB-4702-71A0-59F403A7D0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89550" y="39961"/>
            <a:ext cx="10784644" cy="4039651"/>
          </a:xfrm>
          <a:prstGeom prst="rect">
            <a:avLst/>
          </a:prstGeom>
          <a:noFill/>
          <a:extLst>
            <a:ext uri="{909E8E84-426E-40DD-AFC4-6F175D3DCCD1}">
              <a14:hiddenFill xmlns:a14="http://schemas.microsoft.com/office/drawing/2010/main">
                <a:solidFill>
                  <a:srgbClr val="FFFFFF"/>
                </a:solidFill>
              </a14:hiddenFill>
            </a:ext>
          </a:extLst>
        </p:spPr>
      </p:pic>
      <p:pic>
        <p:nvPicPr>
          <p:cNvPr id="8204" name="Picture 12">
            <a:extLst>
              <a:ext uri="{FF2B5EF4-FFF2-40B4-BE49-F238E27FC236}">
                <a16:creationId xmlns:a16="http://schemas.microsoft.com/office/drawing/2014/main" id="{3DD0ED57-77F8-C74C-B0AE-6651FF9F0D2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08709" y="4280249"/>
            <a:ext cx="10865485" cy="44148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20719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p:nvPr/>
        </p:nvSpPr>
        <p:spPr>
          <a:xfrm>
            <a:off x="4394200" y="0"/>
            <a:ext cx="774700" cy="9143999"/>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1">
              <a:ln>
                <a:noFill/>
              </a:ln>
              <a:solidFill>
                <a:prstClr val="black"/>
              </a:solidFill>
              <a:effectLst/>
              <a:uLnTx/>
              <a:uFillTx/>
              <a:latin typeface="Calibri"/>
              <a:ea typeface="+mn-ea"/>
              <a:cs typeface="+mn-cs"/>
            </a:endParaRPr>
          </a:p>
        </p:txBody>
      </p:sp>
      <p:sp>
        <p:nvSpPr>
          <p:cNvPr id="4" name="object 4"/>
          <p:cNvSpPr txBox="1">
            <a:spLocks noGrp="1"/>
          </p:cNvSpPr>
          <p:nvPr>
            <p:ph type="title"/>
          </p:nvPr>
        </p:nvSpPr>
        <p:spPr>
          <a:xfrm>
            <a:off x="821055" y="558165"/>
            <a:ext cx="3141980" cy="1860550"/>
          </a:xfrm>
          <a:prstGeom prst="rect">
            <a:avLst/>
          </a:prstGeom>
        </p:spPr>
        <p:txBody>
          <a:bodyPr vert="horz" wrap="square" lIns="0" tIns="13970" rIns="0" bIns="0" rtlCol="0">
            <a:spAutoFit/>
          </a:bodyPr>
          <a:lstStyle/>
          <a:p>
            <a:pPr marL="12700">
              <a:lnSpc>
                <a:spcPct val="100000"/>
              </a:lnSpc>
              <a:spcBef>
                <a:spcPts val="110"/>
              </a:spcBef>
            </a:pPr>
            <a:r>
              <a:rPr lang="en-US" sz="12000" spc="5" noProof="1">
                <a:solidFill>
                  <a:srgbClr val="000000"/>
                </a:solidFill>
              </a:rPr>
              <a:t>04</a:t>
            </a:r>
            <a:endParaRPr lang="en-US" sz="12000" noProof="1"/>
          </a:p>
        </p:txBody>
      </p:sp>
      <p:sp>
        <p:nvSpPr>
          <p:cNvPr id="5" name="object 5"/>
          <p:cNvSpPr txBox="1"/>
          <p:nvPr/>
        </p:nvSpPr>
        <p:spPr>
          <a:xfrm>
            <a:off x="203200" y="2403774"/>
            <a:ext cx="4293235" cy="3752950"/>
          </a:xfrm>
          <a:prstGeom prst="rect">
            <a:avLst/>
          </a:prstGeom>
        </p:spPr>
        <p:txBody>
          <a:bodyPr vert="horz" wrap="square" lIns="0" tIns="302895" rIns="0" bIns="0" rtlCol="0">
            <a:spAutoFit/>
          </a:bodyPr>
          <a:lstStyle/>
          <a:p>
            <a:pPr marL="15240" marR="0" lvl="0" indent="0" algn="l" defTabSz="914400" rtl="0" eaLnBrk="1" fontAlgn="auto" latinLnBrk="0" hangingPunct="1">
              <a:lnSpc>
                <a:spcPct val="100000"/>
              </a:lnSpc>
              <a:spcBef>
                <a:spcPts val="2385"/>
              </a:spcBef>
              <a:spcAft>
                <a:spcPts val="0"/>
              </a:spcAft>
              <a:buClrTx/>
              <a:buSzTx/>
              <a:buFontTx/>
              <a:buNone/>
              <a:tabLst/>
              <a:defRPr/>
            </a:pPr>
            <a:r>
              <a:rPr kumimoji="0" lang="en-US" sz="4350" b="1" i="0" u="none" strike="noStrike" kern="1200" cap="none" spc="5" normalizeH="0" baseline="0" noProof="1">
                <a:ln>
                  <a:noFill/>
                </a:ln>
                <a:solidFill>
                  <a:prstClr val="black"/>
                </a:solidFill>
                <a:effectLst/>
                <a:uLnTx/>
                <a:uFillTx/>
                <a:latin typeface="Arial" panose="020B0604020202020204" pitchFamily="34" charset="0"/>
                <a:ea typeface="+mn-ea"/>
                <a:cs typeface="Arial" panose="020B0604020202020204" pitchFamily="34" charset="0"/>
              </a:rPr>
              <a:t>Charges per Region</a:t>
            </a:r>
            <a:endParaRPr kumimoji="0" lang="en-US" sz="4350" b="0" i="0" u="none" strike="noStrike" kern="1200" cap="none" spc="0" normalizeH="0" baseline="0" noProof="1">
              <a:ln>
                <a:noFill/>
              </a:ln>
              <a:solidFill>
                <a:prstClr val="black"/>
              </a:solidFill>
              <a:effectLst/>
              <a:uLnTx/>
              <a:uFillTx/>
              <a:latin typeface="Arial" panose="020B0604020202020204" pitchFamily="34" charset="0"/>
              <a:ea typeface="+mn-ea"/>
              <a:cs typeface="Arial" panose="020B0604020202020204" pitchFamily="34" charset="0"/>
            </a:endParaRPr>
          </a:p>
          <a:p>
            <a:pPr marL="584200" marR="5080" lvl="0" indent="-571500" algn="l" defTabSz="914400" rtl="0" eaLnBrk="1" fontAlgn="auto" latinLnBrk="0" hangingPunct="1">
              <a:lnSpc>
                <a:spcPct val="100000"/>
              </a:lnSpc>
              <a:spcBef>
                <a:spcPts val="1450"/>
              </a:spcBef>
              <a:spcAft>
                <a:spcPts val="0"/>
              </a:spcAft>
              <a:buClrTx/>
              <a:buSzTx/>
              <a:buFont typeface="+mj-lt"/>
              <a:buAutoNum type="romanUcPeriod" startAt="3"/>
              <a:tabLst/>
              <a:defRPr/>
            </a:pPr>
            <a:r>
              <a:rPr kumimoji="0" lang="en-US" sz="2800" b="0" i="0" u="none" strike="noStrike" kern="1200" cap="none" spc="-90" normalizeH="0" baseline="0" noProof="1">
                <a:ln>
                  <a:noFill/>
                </a:ln>
                <a:solidFill>
                  <a:prstClr val="black"/>
                </a:solidFill>
                <a:effectLst/>
                <a:uLnTx/>
                <a:uFillTx/>
                <a:latin typeface="Arial" panose="020B0604020202020204"/>
                <a:ea typeface="+mn-ea"/>
                <a:cs typeface="Arial" panose="020B0604020202020204"/>
              </a:rPr>
              <a:t>Barplot (region, charges, sex) </a:t>
            </a:r>
          </a:p>
          <a:p>
            <a:pPr marL="584200" marR="5080" lvl="0" indent="-571500" algn="l" defTabSz="914400" rtl="0" eaLnBrk="1" fontAlgn="auto" latinLnBrk="0" hangingPunct="1">
              <a:lnSpc>
                <a:spcPct val="100000"/>
              </a:lnSpc>
              <a:spcBef>
                <a:spcPts val="1450"/>
              </a:spcBef>
              <a:spcAft>
                <a:spcPts val="0"/>
              </a:spcAft>
              <a:buClrTx/>
              <a:buSzTx/>
              <a:buFont typeface="+mj-lt"/>
              <a:buAutoNum type="romanUcPeriod" startAt="3"/>
              <a:tabLst/>
              <a:defRPr/>
            </a:pPr>
            <a:r>
              <a:rPr kumimoji="0" lang="en-US" sz="2800" b="0" i="0" u="none" strike="noStrike" kern="1200" cap="none" spc="-90" normalizeH="0" baseline="0" noProof="1">
                <a:ln>
                  <a:noFill/>
                </a:ln>
                <a:solidFill>
                  <a:prstClr val="black"/>
                </a:solidFill>
                <a:effectLst/>
                <a:uLnTx/>
                <a:uFillTx/>
                <a:latin typeface="Arial" panose="020B0604020202020204"/>
                <a:ea typeface="+mn-ea"/>
                <a:cs typeface="Arial" panose="020B0604020202020204"/>
              </a:rPr>
              <a:t>Barplot (sex, count, smoker) </a:t>
            </a:r>
          </a:p>
        </p:txBody>
      </p:sp>
      <p:sp>
        <p:nvSpPr>
          <p:cNvPr id="12" name="Oval 11">
            <a:extLst>
              <a:ext uri="{FF2B5EF4-FFF2-40B4-BE49-F238E27FC236}">
                <a16:creationId xmlns:a16="http://schemas.microsoft.com/office/drawing/2014/main" id="{CEE44551-6152-92A0-CAE6-B60D54634288}"/>
              </a:ext>
            </a:extLst>
          </p:cNvPr>
          <p:cNvSpPr/>
          <p:nvPr/>
        </p:nvSpPr>
        <p:spPr>
          <a:xfrm>
            <a:off x="4514850" y="329565"/>
            <a:ext cx="533400" cy="457200"/>
          </a:xfrm>
          <a:prstGeom prst="ellipse">
            <a:avLst/>
          </a:prstGeom>
        </p:spPr>
        <p:style>
          <a:lnRef idx="2">
            <a:schemeClr val="accent5"/>
          </a:lnRef>
          <a:fillRef idx="1">
            <a:schemeClr val="lt1"/>
          </a:fillRef>
          <a:effectRef idx="0">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1">
                <a:ln>
                  <a:noFill/>
                </a:ln>
                <a:solidFill>
                  <a:prstClr val="black"/>
                </a:solidFill>
                <a:effectLst/>
                <a:uLnTx/>
                <a:uFillTx/>
                <a:latin typeface="Calibri"/>
                <a:ea typeface="+mn-ea"/>
                <a:cs typeface="+mn-cs"/>
              </a:rPr>
              <a:t>III</a:t>
            </a:r>
          </a:p>
        </p:txBody>
      </p:sp>
      <p:sp>
        <p:nvSpPr>
          <p:cNvPr id="13" name="Oval 12">
            <a:extLst>
              <a:ext uri="{FF2B5EF4-FFF2-40B4-BE49-F238E27FC236}">
                <a16:creationId xmlns:a16="http://schemas.microsoft.com/office/drawing/2014/main" id="{C0BA51C4-AD7B-F97B-B8C7-9CA6C5C9D61D}"/>
              </a:ext>
            </a:extLst>
          </p:cNvPr>
          <p:cNvSpPr/>
          <p:nvPr/>
        </p:nvSpPr>
        <p:spPr>
          <a:xfrm>
            <a:off x="4514850" y="4280249"/>
            <a:ext cx="533400" cy="457200"/>
          </a:xfrm>
          <a:prstGeom prst="ellipse">
            <a:avLst/>
          </a:prstGeom>
        </p:spPr>
        <p:style>
          <a:lnRef idx="2">
            <a:schemeClr val="accent5"/>
          </a:lnRef>
          <a:fillRef idx="1">
            <a:schemeClr val="lt1"/>
          </a:fillRef>
          <a:effectRef idx="0">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1">
                <a:ln>
                  <a:noFill/>
                </a:ln>
                <a:solidFill>
                  <a:prstClr val="black"/>
                </a:solidFill>
                <a:effectLst/>
                <a:uLnTx/>
                <a:uFillTx/>
                <a:latin typeface="Calibri"/>
                <a:ea typeface="+mn-ea"/>
                <a:cs typeface="+mn-cs"/>
              </a:rPr>
              <a:t>IV</a:t>
            </a:r>
          </a:p>
        </p:txBody>
      </p:sp>
      <p:pic>
        <p:nvPicPr>
          <p:cNvPr id="7172" name="Picture 4">
            <a:extLst>
              <a:ext uri="{FF2B5EF4-FFF2-40B4-BE49-F238E27FC236}">
                <a16:creationId xmlns:a16="http://schemas.microsoft.com/office/drawing/2014/main" id="{4FE98474-5BE9-136F-DD98-B0F5D23E67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02772" y="19832"/>
            <a:ext cx="10826227" cy="4018767"/>
          </a:xfrm>
          <a:prstGeom prst="rect">
            <a:avLst/>
          </a:prstGeom>
          <a:noFill/>
          <a:extLst>
            <a:ext uri="{909E8E84-426E-40DD-AFC4-6F175D3DCCD1}">
              <a14:hiddenFill xmlns:a14="http://schemas.microsoft.com/office/drawing/2010/main">
                <a:solidFill>
                  <a:srgbClr val="FFFFFF"/>
                </a:solidFill>
              </a14:hiddenFill>
            </a:ext>
          </a:extLst>
        </p:spPr>
      </p:pic>
      <p:pic>
        <p:nvPicPr>
          <p:cNvPr id="7176" name="Picture 8">
            <a:extLst>
              <a:ext uri="{FF2B5EF4-FFF2-40B4-BE49-F238E27FC236}">
                <a16:creationId xmlns:a16="http://schemas.microsoft.com/office/drawing/2014/main" id="{29C226E8-78C6-129B-CFDD-F734557CEC0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02772" y="4261567"/>
            <a:ext cx="10894692" cy="38918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47631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p:nvPr/>
        </p:nvSpPr>
        <p:spPr>
          <a:xfrm>
            <a:off x="4394200" y="0"/>
            <a:ext cx="774700" cy="9143999"/>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1">
              <a:ln>
                <a:noFill/>
              </a:ln>
              <a:solidFill>
                <a:prstClr val="black"/>
              </a:solidFill>
              <a:effectLst/>
              <a:uLnTx/>
              <a:uFillTx/>
              <a:latin typeface="Calibri"/>
              <a:ea typeface="+mn-ea"/>
              <a:cs typeface="+mn-cs"/>
            </a:endParaRPr>
          </a:p>
        </p:txBody>
      </p:sp>
      <p:sp>
        <p:nvSpPr>
          <p:cNvPr id="4" name="object 4"/>
          <p:cNvSpPr txBox="1">
            <a:spLocks noGrp="1"/>
          </p:cNvSpPr>
          <p:nvPr>
            <p:ph type="title"/>
          </p:nvPr>
        </p:nvSpPr>
        <p:spPr>
          <a:xfrm>
            <a:off x="821055" y="558165"/>
            <a:ext cx="3141980" cy="1860550"/>
          </a:xfrm>
          <a:prstGeom prst="rect">
            <a:avLst/>
          </a:prstGeom>
        </p:spPr>
        <p:txBody>
          <a:bodyPr vert="horz" wrap="square" lIns="0" tIns="13970" rIns="0" bIns="0" rtlCol="0">
            <a:spAutoFit/>
          </a:bodyPr>
          <a:lstStyle/>
          <a:p>
            <a:pPr marL="12700">
              <a:lnSpc>
                <a:spcPct val="100000"/>
              </a:lnSpc>
              <a:spcBef>
                <a:spcPts val="110"/>
              </a:spcBef>
            </a:pPr>
            <a:r>
              <a:rPr lang="en-US" sz="12000" spc="5" noProof="1">
                <a:solidFill>
                  <a:srgbClr val="000000"/>
                </a:solidFill>
              </a:rPr>
              <a:t>05</a:t>
            </a:r>
            <a:endParaRPr lang="en-US" sz="12000" noProof="1"/>
          </a:p>
        </p:txBody>
      </p:sp>
      <p:sp>
        <p:nvSpPr>
          <p:cNvPr id="5" name="object 5"/>
          <p:cNvSpPr txBox="1"/>
          <p:nvPr/>
        </p:nvSpPr>
        <p:spPr>
          <a:xfrm>
            <a:off x="203200" y="2403774"/>
            <a:ext cx="4293235" cy="3752950"/>
          </a:xfrm>
          <a:prstGeom prst="rect">
            <a:avLst/>
          </a:prstGeom>
        </p:spPr>
        <p:txBody>
          <a:bodyPr vert="horz" wrap="square" lIns="0" tIns="302895" rIns="0" bIns="0" rtlCol="0">
            <a:spAutoFit/>
          </a:bodyPr>
          <a:lstStyle/>
          <a:p>
            <a:pPr marL="15240" marR="0" lvl="0" indent="0" algn="l" defTabSz="914400" rtl="0" eaLnBrk="1" fontAlgn="auto" latinLnBrk="0" hangingPunct="1">
              <a:lnSpc>
                <a:spcPct val="100000"/>
              </a:lnSpc>
              <a:spcBef>
                <a:spcPts val="2385"/>
              </a:spcBef>
              <a:spcAft>
                <a:spcPts val="0"/>
              </a:spcAft>
              <a:buClrTx/>
              <a:buSzTx/>
              <a:buFontTx/>
              <a:buNone/>
              <a:tabLst/>
              <a:defRPr/>
            </a:pPr>
            <a:r>
              <a:rPr kumimoji="0" lang="en-US" sz="4350" b="1" i="0" u="none" strike="noStrike" kern="1200" cap="none" spc="5" normalizeH="0" baseline="0" noProof="1">
                <a:ln>
                  <a:noFill/>
                </a:ln>
                <a:solidFill>
                  <a:prstClr val="black"/>
                </a:solidFill>
                <a:effectLst/>
                <a:uLnTx/>
                <a:uFillTx/>
                <a:latin typeface="Arial" panose="020B0604020202020204" pitchFamily="34" charset="0"/>
                <a:ea typeface="+mn-ea"/>
                <a:cs typeface="Arial" panose="020B0604020202020204" pitchFamily="34" charset="0"/>
              </a:rPr>
              <a:t>Charges per Region</a:t>
            </a:r>
            <a:endParaRPr kumimoji="0" lang="en-US" sz="4350" b="0" i="0" u="none" strike="noStrike" kern="1200" cap="none" spc="0" normalizeH="0" baseline="0" noProof="1">
              <a:ln>
                <a:noFill/>
              </a:ln>
              <a:solidFill>
                <a:prstClr val="black"/>
              </a:solidFill>
              <a:effectLst/>
              <a:uLnTx/>
              <a:uFillTx/>
              <a:latin typeface="Arial" panose="020B0604020202020204" pitchFamily="34" charset="0"/>
              <a:ea typeface="+mn-ea"/>
              <a:cs typeface="Arial" panose="020B0604020202020204" pitchFamily="34" charset="0"/>
            </a:endParaRPr>
          </a:p>
          <a:p>
            <a:pPr marL="584200" marR="5080" lvl="0" indent="-571500" algn="l" defTabSz="914400" rtl="0" eaLnBrk="1" fontAlgn="auto" latinLnBrk="0" hangingPunct="1">
              <a:lnSpc>
                <a:spcPct val="100000"/>
              </a:lnSpc>
              <a:spcBef>
                <a:spcPts val="1450"/>
              </a:spcBef>
              <a:spcAft>
                <a:spcPts val="0"/>
              </a:spcAft>
              <a:buClrTx/>
              <a:buSzTx/>
              <a:buFont typeface="+mj-lt"/>
              <a:buAutoNum type="romanUcPeriod"/>
              <a:tabLst/>
              <a:defRPr/>
            </a:pPr>
            <a:r>
              <a:rPr kumimoji="0" lang="en-US" sz="2800" b="0" i="0" u="none" strike="noStrike" kern="1200" cap="none" spc="-90" normalizeH="0" baseline="0" noProof="1">
                <a:ln>
                  <a:noFill/>
                </a:ln>
                <a:solidFill>
                  <a:prstClr val="black"/>
                </a:solidFill>
                <a:effectLst/>
                <a:uLnTx/>
                <a:uFillTx/>
                <a:latin typeface="Arial" panose="020B0604020202020204"/>
                <a:ea typeface="+mn-ea"/>
                <a:cs typeface="Arial" panose="020B0604020202020204"/>
              </a:rPr>
              <a:t>Barplot (children, charges, sex) </a:t>
            </a:r>
          </a:p>
          <a:p>
            <a:pPr marL="584200" marR="5080" lvl="0" indent="-571500" algn="l" defTabSz="914400" rtl="0" eaLnBrk="1" fontAlgn="auto" latinLnBrk="0" hangingPunct="1">
              <a:lnSpc>
                <a:spcPct val="100000"/>
              </a:lnSpc>
              <a:spcBef>
                <a:spcPts val="1450"/>
              </a:spcBef>
              <a:spcAft>
                <a:spcPts val="0"/>
              </a:spcAft>
              <a:buClrTx/>
              <a:buSzTx/>
              <a:buFont typeface="+mj-lt"/>
              <a:buAutoNum type="romanUcPeriod"/>
              <a:tabLst/>
              <a:defRPr/>
            </a:pPr>
            <a:r>
              <a:rPr kumimoji="0" lang="en-US" sz="2800" b="0" i="0" u="none" strike="noStrike" kern="1200" cap="none" spc="-90" normalizeH="0" baseline="0" noProof="1">
                <a:ln>
                  <a:noFill/>
                </a:ln>
                <a:solidFill>
                  <a:prstClr val="black"/>
                </a:solidFill>
                <a:effectLst/>
                <a:uLnTx/>
                <a:uFillTx/>
                <a:latin typeface="Arial" panose="020B0604020202020204"/>
                <a:ea typeface="+mn-ea"/>
                <a:cs typeface="Arial" panose="020B0604020202020204"/>
              </a:rPr>
              <a:t>Barplot (children, charges, smoker) </a:t>
            </a:r>
          </a:p>
        </p:txBody>
      </p:sp>
      <p:sp>
        <p:nvSpPr>
          <p:cNvPr id="12" name="Oval 11">
            <a:extLst>
              <a:ext uri="{FF2B5EF4-FFF2-40B4-BE49-F238E27FC236}">
                <a16:creationId xmlns:a16="http://schemas.microsoft.com/office/drawing/2014/main" id="{CEE44551-6152-92A0-CAE6-B60D54634288}"/>
              </a:ext>
            </a:extLst>
          </p:cNvPr>
          <p:cNvSpPr/>
          <p:nvPr/>
        </p:nvSpPr>
        <p:spPr>
          <a:xfrm>
            <a:off x="4514850" y="329565"/>
            <a:ext cx="533400" cy="457200"/>
          </a:xfrm>
          <a:prstGeom prst="ellipse">
            <a:avLst/>
          </a:prstGeom>
        </p:spPr>
        <p:style>
          <a:lnRef idx="2">
            <a:schemeClr val="accent5"/>
          </a:lnRef>
          <a:fillRef idx="1">
            <a:schemeClr val="lt1"/>
          </a:fillRef>
          <a:effectRef idx="0">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1">
                <a:ln>
                  <a:noFill/>
                </a:ln>
                <a:solidFill>
                  <a:prstClr val="black"/>
                </a:solidFill>
                <a:effectLst/>
                <a:uLnTx/>
                <a:uFillTx/>
                <a:latin typeface="Calibri"/>
                <a:ea typeface="+mn-ea"/>
                <a:cs typeface="+mn-cs"/>
              </a:rPr>
              <a:t>I</a:t>
            </a:r>
          </a:p>
        </p:txBody>
      </p:sp>
      <p:sp>
        <p:nvSpPr>
          <p:cNvPr id="13" name="Oval 12">
            <a:extLst>
              <a:ext uri="{FF2B5EF4-FFF2-40B4-BE49-F238E27FC236}">
                <a16:creationId xmlns:a16="http://schemas.microsoft.com/office/drawing/2014/main" id="{C0BA51C4-AD7B-F97B-B8C7-9CA6C5C9D61D}"/>
              </a:ext>
            </a:extLst>
          </p:cNvPr>
          <p:cNvSpPr/>
          <p:nvPr/>
        </p:nvSpPr>
        <p:spPr>
          <a:xfrm>
            <a:off x="4514850" y="4280249"/>
            <a:ext cx="533400" cy="457200"/>
          </a:xfrm>
          <a:prstGeom prst="ellipse">
            <a:avLst/>
          </a:prstGeom>
        </p:spPr>
        <p:style>
          <a:lnRef idx="2">
            <a:schemeClr val="accent5"/>
          </a:lnRef>
          <a:fillRef idx="1">
            <a:schemeClr val="lt1"/>
          </a:fillRef>
          <a:effectRef idx="0">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1">
                <a:ln>
                  <a:noFill/>
                </a:ln>
                <a:solidFill>
                  <a:prstClr val="black"/>
                </a:solidFill>
                <a:effectLst/>
                <a:uLnTx/>
                <a:uFillTx/>
                <a:latin typeface="Calibri"/>
                <a:ea typeface="+mn-ea"/>
                <a:cs typeface="+mn-cs"/>
              </a:rPr>
              <a:t>II</a:t>
            </a:r>
          </a:p>
        </p:txBody>
      </p:sp>
      <p:pic>
        <p:nvPicPr>
          <p:cNvPr id="10242" name="Picture 2">
            <a:extLst>
              <a:ext uri="{FF2B5EF4-FFF2-40B4-BE49-F238E27FC236}">
                <a16:creationId xmlns:a16="http://schemas.microsoft.com/office/drawing/2014/main" id="{D7079331-B27A-A0DF-EDCE-4AA494954A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5100" y="152400"/>
            <a:ext cx="10883900" cy="4044025"/>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a:extLst>
              <a:ext uri="{FF2B5EF4-FFF2-40B4-BE49-F238E27FC236}">
                <a16:creationId xmlns:a16="http://schemas.microsoft.com/office/drawing/2014/main" id="{0B3694E3-36E0-3541-87AA-53B0A6ACAE9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5100" y="4258248"/>
            <a:ext cx="10883900" cy="37969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00466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742555" y="1753235"/>
            <a:ext cx="3650615" cy="956031"/>
          </a:xfrm>
          <a:prstGeom prst="rect">
            <a:avLst/>
          </a:prstGeom>
        </p:spPr>
        <p:txBody>
          <a:bodyPr vert="horz" wrap="square" lIns="0" tIns="17145" rIns="0" bIns="0" rtlCol="0">
            <a:spAutoFit/>
          </a:bodyPr>
          <a:lstStyle/>
          <a:p>
            <a:pPr marL="12700">
              <a:lnSpc>
                <a:spcPct val="100000"/>
              </a:lnSpc>
              <a:spcBef>
                <a:spcPts val="135"/>
              </a:spcBef>
            </a:pPr>
            <a:r>
              <a:rPr lang="en-US" sz="6100" spc="15" dirty="0">
                <a:solidFill>
                  <a:srgbClr val="000000"/>
                </a:solidFill>
              </a:rPr>
              <a:t>Insights </a:t>
            </a:r>
            <a:endParaRPr sz="6100" dirty="0"/>
          </a:p>
        </p:txBody>
      </p:sp>
      <p:sp>
        <p:nvSpPr>
          <p:cNvPr id="3" name="object 3"/>
          <p:cNvSpPr/>
          <p:nvPr/>
        </p:nvSpPr>
        <p:spPr>
          <a:xfrm>
            <a:off x="825500" y="952500"/>
            <a:ext cx="4775200" cy="6845300"/>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1473200" y="1625600"/>
            <a:ext cx="5321287" cy="7518400"/>
          </a:xfrm>
          <a:prstGeom prst="rect">
            <a:avLst/>
          </a:prstGeom>
          <a:blipFill>
            <a:blip r:embed="rId3" cstate="print"/>
            <a:stretch>
              <a:fillRect/>
            </a:stretch>
          </a:blipFill>
        </p:spPr>
        <p:txBody>
          <a:bodyPr wrap="square" lIns="0" tIns="0" rIns="0" bIns="0" rtlCol="0"/>
          <a:lstStyle/>
          <a:p>
            <a:endParaRPr/>
          </a:p>
        </p:txBody>
      </p:sp>
      <p:sp>
        <p:nvSpPr>
          <p:cNvPr id="5" name="object 5"/>
          <p:cNvSpPr txBox="1"/>
          <p:nvPr/>
        </p:nvSpPr>
        <p:spPr>
          <a:xfrm>
            <a:off x="7751867" y="4752913"/>
            <a:ext cx="2249805" cy="2468433"/>
          </a:xfrm>
          <a:prstGeom prst="rect">
            <a:avLst/>
          </a:prstGeom>
        </p:spPr>
        <p:txBody>
          <a:bodyPr vert="horz" wrap="square" lIns="0" tIns="165735" rIns="0" bIns="0" rtlCol="0">
            <a:spAutoFit/>
          </a:bodyPr>
          <a:lstStyle/>
          <a:p>
            <a:pPr marL="13970">
              <a:lnSpc>
                <a:spcPct val="100000"/>
              </a:lnSpc>
              <a:spcBef>
                <a:spcPts val="1305"/>
              </a:spcBef>
            </a:pPr>
            <a:r>
              <a:rPr lang="en-US" sz="2300" b="1" dirty="0">
                <a:latin typeface="Arial" panose="020B0604020202020204" pitchFamily="34" charset="0"/>
                <a:cs typeface="Arial" panose="020B0604020202020204" pitchFamily="34" charset="0"/>
              </a:rPr>
              <a:t>Insight </a:t>
            </a:r>
            <a:endParaRPr sz="2300" dirty="0">
              <a:latin typeface="Arial" panose="020B0604020202020204" pitchFamily="34" charset="0"/>
              <a:cs typeface="Arial" panose="020B0604020202020204" pitchFamily="34" charset="0"/>
            </a:endParaRPr>
          </a:p>
          <a:p>
            <a:pPr marL="298450" marR="5080" indent="-285750">
              <a:lnSpc>
                <a:spcPct val="102000"/>
              </a:lnSpc>
              <a:spcBef>
                <a:spcPts val="765"/>
              </a:spcBef>
              <a:buFont typeface="Arial" panose="020B0604020202020204" pitchFamily="34" charset="0"/>
              <a:buChar char="•"/>
            </a:pPr>
            <a:r>
              <a:rPr lang="id-ID" sz="1600" dirty="0">
                <a:effectLst/>
                <a:latin typeface="Segoe UI Web (West European)"/>
              </a:rPr>
              <a:t>Kebanyakan orang adalah non perokok &amp; obesitas</a:t>
            </a:r>
            <a:r>
              <a:rPr lang="en-US" sz="1600" dirty="0">
                <a:effectLst/>
                <a:latin typeface="Segoe UI Web (West European)"/>
              </a:rPr>
              <a:t>.</a:t>
            </a:r>
          </a:p>
          <a:p>
            <a:pPr marL="298450" marR="5080" indent="-285750">
              <a:lnSpc>
                <a:spcPct val="102000"/>
              </a:lnSpc>
              <a:spcBef>
                <a:spcPts val="765"/>
              </a:spcBef>
              <a:buFont typeface="Arial" panose="020B0604020202020204" pitchFamily="34" charset="0"/>
              <a:buChar char="•"/>
            </a:pPr>
            <a:r>
              <a:rPr lang="en-US" sz="1600" dirty="0">
                <a:effectLst/>
                <a:latin typeface="Segoe UI Web (West European)"/>
              </a:rPr>
              <a:t>Fitur: </a:t>
            </a:r>
            <a:r>
              <a:rPr lang="id-ID" sz="1600" dirty="0">
                <a:effectLst/>
                <a:latin typeface="Segoe UI Web (West European)"/>
              </a:rPr>
              <a:t>Jenis kelamin, wilayah memiliki jumlah yang hampir seimbang</a:t>
            </a:r>
            <a:endParaRPr sz="1450" dirty="0">
              <a:latin typeface="Arial" panose="020B0604020202020204"/>
              <a:cs typeface="Arial" panose="020B0604020202020204"/>
            </a:endParaRPr>
          </a:p>
        </p:txBody>
      </p:sp>
      <p:sp>
        <p:nvSpPr>
          <p:cNvPr id="6" name="object 6"/>
          <p:cNvSpPr/>
          <p:nvPr/>
        </p:nvSpPr>
        <p:spPr>
          <a:xfrm>
            <a:off x="7759700" y="3632200"/>
            <a:ext cx="880262" cy="880262"/>
          </a:xfrm>
          <a:prstGeom prst="rect">
            <a:avLst/>
          </a:prstGeom>
          <a:blipFill>
            <a:blip r:embed="rId4" cstate="print"/>
            <a:stretch>
              <a:fillRect/>
            </a:stretch>
          </a:blipFill>
        </p:spPr>
        <p:txBody>
          <a:bodyPr wrap="square" lIns="0" tIns="0" rIns="0" bIns="0" rtlCol="0"/>
          <a:lstStyle/>
          <a:p>
            <a:endParaRPr/>
          </a:p>
        </p:txBody>
      </p:sp>
      <p:sp>
        <p:nvSpPr>
          <p:cNvPr id="7" name="object 7"/>
          <p:cNvSpPr/>
          <p:nvPr/>
        </p:nvSpPr>
        <p:spPr>
          <a:xfrm>
            <a:off x="7930672" y="3803098"/>
            <a:ext cx="538480" cy="538480"/>
          </a:xfrm>
          <a:custGeom>
            <a:avLst/>
            <a:gdLst/>
            <a:ahLst/>
            <a:cxnLst/>
            <a:rect l="l" t="t" r="r" b="b"/>
            <a:pathLst>
              <a:path w="538479" h="538479">
                <a:moveTo>
                  <a:pt x="153513" y="421639"/>
                </a:moveTo>
                <a:lnTo>
                  <a:pt x="94900" y="421639"/>
                </a:lnTo>
                <a:lnTo>
                  <a:pt x="102436" y="422909"/>
                </a:lnTo>
                <a:lnTo>
                  <a:pt x="109145" y="426719"/>
                </a:lnTo>
                <a:lnTo>
                  <a:pt x="115115" y="431799"/>
                </a:lnTo>
                <a:lnTo>
                  <a:pt x="117502" y="435609"/>
                </a:lnTo>
                <a:lnTo>
                  <a:pt x="118772" y="438149"/>
                </a:lnTo>
                <a:lnTo>
                  <a:pt x="117620" y="452119"/>
                </a:lnTo>
                <a:lnTo>
                  <a:pt x="116770" y="464819"/>
                </a:lnTo>
                <a:lnTo>
                  <a:pt x="115509" y="485139"/>
                </a:lnTo>
                <a:lnTo>
                  <a:pt x="115834" y="492759"/>
                </a:lnTo>
                <a:lnTo>
                  <a:pt x="117990" y="497839"/>
                </a:lnTo>
                <a:lnTo>
                  <a:pt x="122286" y="502919"/>
                </a:lnTo>
                <a:lnTo>
                  <a:pt x="129034" y="506729"/>
                </a:lnTo>
                <a:lnTo>
                  <a:pt x="205158" y="537209"/>
                </a:lnTo>
                <a:lnTo>
                  <a:pt x="211970" y="538479"/>
                </a:lnTo>
                <a:lnTo>
                  <a:pt x="217953" y="538479"/>
                </a:lnTo>
                <a:lnTo>
                  <a:pt x="246171" y="511809"/>
                </a:lnTo>
                <a:lnTo>
                  <a:pt x="251653" y="504189"/>
                </a:lnTo>
                <a:lnTo>
                  <a:pt x="255077" y="500379"/>
                </a:lnTo>
                <a:lnTo>
                  <a:pt x="207723" y="500379"/>
                </a:lnTo>
                <a:lnTo>
                  <a:pt x="152364" y="477519"/>
                </a:lnTo>
                <a:lnTo>
                  <a:pt x="151259" y="476249"/>
                </a:lnTo>
                <a:lnTo>
                  <a:pt x="152438" y="458469"/>
                </a:lnTo>
                <a:lnTo>
                  <a:pt x="153465" y="441959"/>
                </a:lnTo>
                <a:lnTo>
                  <a:pt x="154713" y="424179"/>
                </a:lnTo>
                <a:lnTo>
                  <a:pt x="153513" y="421639"/>
                </a:lnTo>
                <a:close/>
              </a:path>
              <a:path w="538479" h="538479">
                <a:moveTo>
                  <a:pt x="325300" y="494029"/>
                </a:moveTo>
                <a:lnTo>
                  <a:pt x="277180" y="494029"/>
                </a:lnTo>
                <a:lnTo>
                  <a:pt x="279389" y="495299"/>
                </a:lnTo>
                <a:lnTo>
                  <a:pt x="288755" y="505459"/>
                </a:lnTo>
                <a:lnTo>
                  <a:pt x="296090" y="514349"/>
                </a:lnTo>
                <a:lnTo>
                  <a:pt x="310822" y="530859"/>
                </a:lnTo>
                <a:lnTo>
                  <a:pt x="315942" y="535939"/>
                </a:lnTo>
                <a:lnTo>
                  <a:pt x="321296" y="538479"/>
                </a:lnTo>
                <a:lnTo>
                  <a:pt x="327160" y="538479"/>
                </a:lnTo>
                <a:lnTo>
                  <a:pt x="333809" y="537209"/>
                </a:lnTo>
                <a:lnTo>
                  <a:pt x="372834" y="520699"/>
                </a:lnTo>
                <a:lnTo>
                  <a:pt x="420613" y="501649"/>
                </a:lnTo>
                <a:lnTo>
                  <a:pt x="421368" y="500379"/>
                </a:lnTo>
                <a:lnTo>
                  <a:pt x="331459" y="500379"/>
                </a:lnTo>
                <a:lnTo>
                  <a:pt x="329681" y="499109"/>
                </a:lnTo>
                <a:lnTo>
                  <a:pt x="327446" y="496569"/>
                </a:lnTo>
                <a:lnTo>
                  <a:pt x="325300" y="494029"/>
                </a:lnTo>
                <a:close/>
              </a:path>
              <a:path w="538479" h="538479">
                <a:moveTo>
                  <a:pt x="290984" y="458469"/>
                </a:moveTo>
                <a:lnTo>
                  <a:pt x="248922" y="458469"/>
                </a:lnTo>
                <a:lnTo>
                  <a:pt x="243309" y="459739"/>
                </a:lnTo>
                <a:lnTo>
                  <a:pt x="238927" y="464819"/>
                </a:lnTo>
                <a:lnTo>
                  <a:pt x="232113" y="473709"/>
                </a:lnTo>
                <a:lnTo>
                  <a:pt x="218355" y="488949"/>
                </a:lnTo>
                <a:lnTo>
                  <a:pt x="209412" y="500379"/>
                </a:lnTo>
                <a:lnTo>
                  <a:pt x="255077" y="500379"/>
                </a:lnTo>
                <a:lnTo>
                  <a:pt x="256218" y="499109"/>
                </a:lnTo>
                <a:lnTo>
                  <a:pt x="261306" y="495299"/>
                </a:lnTo>
                <a:lnTo>
                  <a:pt x="267178" y="494029"/>
                </a:lnTo>
                <a:lnTo>
                  <a:pt x="325300" y="494029"/>
                </a:lnTo>
                <a:lnTo>
                  <a:pt x="321008" y="488949"/>
                </a:lnTo>
                <a:lnTo>
                  <a:pt x="307988" y="473709"/>
                </a:lnTo>
                <a:lnTo>
                  <a:pt x="296699" y="461009"/>
                </a:lnTo>
                <a:lnTo>
                  <a:pt x="290984" y="458469"/>
                </a:lnTo>
                <a:close/>
              </a:path>
              <a:path w="538479" h="538479">
                <a:moveTo>
                  <a:pt x="440836" y="384809"/>
                </a:moveTo>
                <a:lnTo>
                  <a:pt x="424703" y="384809"/>
                </a:lnTo>
                <a:lnTo>
                  <a:pt x="419394" y="386079"/>
                </a:lnTo>
                <a:lnTo>
                  <a:pt x="408904" y="396239"/>
                </a:lnTo>
                <a:lnTo>
                  <a:pt x="396495" y="408939"/>
                </a:lnTo>
                <a:lnTo>
                  <a:pt x="385587" y="419099"/>
                </a:lnTo>
                <a:lnTo>
                  <a:pt x="384101" y="425449"/>
                </a:lnTo>
                <a:lnTo>
                  <a:pt x="385402" y="441959"/>
                </a:lnTo>
                <a:lnTo>
                  <a:pt x="386872" y="462279"/>
                </a:lnTo>
                <a:lnTo>
                  <a:pt x="388000" y="474979"/>
                </a:lnTo>
                <a:lnTo>
                  <a:pt x="387035" y="477519"/>
                </a:lnTo>
                <a:lnTo>
                  <a:pt x="383440" y="478789"/>
                </a:lnTo>
                <a:lnTo>
                  <a:pt x="331459" y="500379"/>
                </a:lnTo>
                <a:lnTo>
                  <a:pt x="421368" y="500379"/>
                </a:lnTo>
                <a:lnTo>
                  <a:pt x="424385" y="495299"/>
                </a:lnTo>
                <a:lnTo>
                  <a:pt x="423708" y="483869"/>
                </a:lnTo>
                <a:lnTo>
                  <a:pt x="423317" y="476249"/>
                </a:lnTo>
                <a:lnTo>
                  <a:pt x="423007" y="468629"/>
                </a:lnTo>
                <a:lnTo>
                  <a:pt x="422408" y="461009"/>
                </a:lnTo>
                <a:lnTo>
                  <a:pt x="421286" y="452119"/>
                </a:lnTo>
                <a:lnTo>
                  <a:pt x="420591" y="444499"/>
                </a:lnTo>
                <a:lnTo>
                  <a:pt x="422001" y="436879"/>
                </a:lnTo>
                <a:lnTo>
                  <a:pt x="425701" y="429259"/>
                </a:lnTo>
                <a:lnTo>
                  <a:pt x="431878" y="424179"/>
                </a:lnTo>
                <a:lnTo>
                  <a:pt x="434710" y="421639"/>
                </a:lnTo>
                <a:lnTo>
                  <a:pt x="436996" y="420369"/>
                </a:lnTo>
                <a:lnTo>
                  <a:pt x="501182" y="420369"/>
                </a:lnTo>
                <a:lnTo>
                  <a:pt x="512876" y="392429"/>
                </a:lnTo>
                <a:lnTo>
                  <a:pt x="514921" y="387349"/>
                </a:lnTo>
                <a:lnTo>
                  <a:pt x="461353" y="387349"/>
                </a:lnTo>
                <a:lnTo>
                  <a:pt x="440836" y="384809"/>
                </a:lnTo>
                <a:close/>
              </a:path>
              <a:path w="538479" h="538479">
                <a:moveTo>
                  <a:pt x="52707" y="115569"/>
                </a:moveTo>
                <a:lnTo>
                  <a:pt x="42496" y="115569"/>
                </a:lnTo>
                <a:lnTo>
                  <a:pt x="37073" y="119379"/>
                </a:lnTo>
                <a:lnTo>
                  <a:pt x="25423" y="147319"/>
                </a:lnTo>
                <a:lnTo>
                  <a:pt x="2072" y="205739"/>
                </a:lnTo>
                <a:lnTo>
                  <a:pt x="0" y="212089"/>
                </a:lnTo>
                <a:lnTo>
                  <a:pt x="226" y="218439"/>
                </a:lnTo>
                <a:lnTo>
                  <a:pt x="2874" y="224789"/>
                </a:lnTo>
                <a:lnTo>
                  <a:pt x="8067" y="229869"/>
                </a:lnTo>
                <a:lnTo>
                  <a:pt x="23438" y="242569"/>
                </a:lnTo>
                <a:lnTo>
                  <a:pt x="31168" y="250189"/>
                </a:lnTo>
                <a:lnTo>
                  <a:pt x="38991" y="256539"/>
                </a:lnTo>
                <a:lnTo>
                  <a:pt x="43614" y="260349"/>
                </a:lnTo>
                <a:lnTo>
                  <a:pt x="46751" y="264159"/>
                </a:lnTo>
                <a:lnTo>
                  <a:pt x="45163" y="269239"/>
                </a:lnTo>
                <a:lnTo>
                  <a:pt x="45163" y="279399"/>
                </a:lnTo>
                <a:lnTo>
                  <a:pt x="2758" y="316229"/>
                </a:lnTo>
                <a:lnTo>
                  <a:pt x="420" y="322579"/>
                </a:lnTo>
                <a:lnTo>
                  <a:pt x="127" y="327659"/>
                </a:lnTo>
                <a:lnTo>
                  <a:pt x="1856" y="334009"/>
                </a:lnTo>
                <a:lnTo>
                  <a:pt x="17893" y="373379"/>
                </a:lnTo>
                <a:lnTo>
                  <a:pt x="37810" y="421639"/>
                </a:lnTo>
                <a:lnTo>
                  <a:pt x="43779" y="425449"/>
                </a:lnTo>
                <a:lnTo>
                  <a:pt x="53647" y="424179"/>
                </a:lnTo>
                <a:lnTo>
                  <a:pt x="70125" y="424179"/>
                </a:lnTo>
                <a:lnTo>
                  <a:pt x="86451" y="421639"/>
                </a:lnTo>
                <a:lnTo>
                  <a:pt x="153513" y="421639"/>
                </a:lnTo>
                <a:lnTo>
                  <a:pt x="152313" y="419099"/>
                </a:lnTo>
                <a:lnTo>
                  <a:pt x="147043" y="414019"/>
                </a:lnTo>
                <a:lnTo>
                  <a:pt x="141668" y="408939"/>
                </a:lnTo>
                <a:lnTo>
                  <a:pt x="136403" y="403859"/>
                </a:lnTo>
                <a:lnTo>
                  <a:pt x="131248" y="398779"/>
                </a:lnTo>
                <a:lnTo>
                  <a:pt x="126202" y="392429"/>
                </a:lnTo>
                <a:lnTo>
                  <a:pt x="122268" y="388619"/>
                </a:lnTo>
                <a:lnTo>
                  <a:pt x="63680" y="388619"/>
                </a:lnTo>
                <a:lnTo>
                  <a:pt x="61788" y="387349"/>
                </a:lnTo>
                <a:lnTo>
                  <a:pt x="55486" y="372109"/>
                </a:lnTo>
                <a:lnTo>
                  <a:pt x="50534" y="359409"/>
                </a:lnTo>
                <a:lnTo>
                  <a:pt x="45493" y="347979"/>
                </a:lnTo>
                <a:lnTo>
                  <a:pt x="38978" y="332739"/>
                </a:lnTo>
                <a:lnTo>
                  <a:pt x="39334" y="330199"/>
                </a:lnTo>
                <a:lnTo>
                  <a:pt x="42052" y="327659"/>
                </a:lnTo>
                <a:lnTo>
                  <a:pt x="65453" y="308609"/>
                </a:lnTo>
                <a:lnTo>
                  <a:pt x="73281" y="300989"/>
                </a:lnTo>
                <a:lnTo>
                  <a:pt x="79085" y="295909"/>
                </a:lnTo>
                <a:lnTo>
                  <a:pt x="81320" y="290829"/>
                </a:lnTo>
                <a:lnTo>
                  <a:pt x="80812" y="283209"/>
                </a:lnTo>
                <a:lnTo>
                  <a:pt x="80518" y="276859"/>
                </a:lnTo>
                <a:lnTo>
                  <a:pt x="80593" y="262889"/>
                </a:lnTo>
                <a:lnTo>
                  <a:pt x="80863" y="256539"/>
                </a:lnTo>
                <a:lnTo>
                  <a:pt x="81180" y="250189"/>
                </a:lnTo>
                <a:lnTo>
                  <a:pt x="79364" y="245109"/>
                </a:lnTo>
                <a:lnTo>
                  <a:pt x="58209" y="226059"/>
                </a:lnTo>
                <a:lnTo>
                  <a:pt x="50177" y="219709"/>
                </a:lnTo>
                <a:lnTo>
                  <a:pt x="42090" y="212089"/>
                </a:lnTo>
                <a:lnTo>
                  <a:pt x="39296" y="210819"/>
                </a:lnTo>
                <a:lnTo>
                  <a:pt x="38521" y="208279"/>
                </a:lnTo>
                <a:lnTo>
                  <a:pt x="45088" y="193039"/>
                </a:lnTo>
                <a:lnTo>
                  <a:pt x="50045" y="180339"/>
                </a:lnTo>
                <a:lnTo>
                  <a:pt x="54913" y="168909"/>
                </a:lnTo>
                <a:lnTo>
                  <a:pt x="61178" y="152399"/>
                </a:lnTo>
                <a:lnTo>
                  <a:pt x="120347" y="152399"/>
                </a:lnTo>
                <a:lnTo>
                  <a:pt x="152097" y="121919"/>
                </a:lnTo>
                <a:lnTo>
                  <a:pt x="152981" y="119379"/>
                </a:lnTo>
                <a:lnTo>
                  <a:pt x="101373" y="119379"/>
                </a:lnTo>
                <a:lnTo>
                  <a:pt x="86386" y="118109"/>
                </a:lnTo>
                <a:lnTo>
                  <a:pt x="75164" y="116839"/>
                </a:lnTo>
                <a:lnTo>
                  <a:pt x="63937" y="116839"/>
                </a:lnTo>
                <a:lnTo>
                  <a:pt x="52707" y="115569"/>
                </a:lnTo>
                <a:close/>
              </a:path>
              <a:path w="538479" h="538479">
                <a:moveTo>
                  <a:pt x="501182" y="420369"/>
                </a:moveTo>
                <a:lnTo>
                  <a:pt x="436996" y="420369"/>
                </a:lnTo>
                <a:lnTo>
                  <a:pt x="451780" y="421639"/>
                </a:lnTo>
                <a:lnTo>
                  <a:pt x="463003" y="421639"/>
                </a:lnTo>
                <a:lnTo>
                  <a:pt x="485460" y="424179"/>
                </a:lnTo>
                <a:lnTo>
                  <a:pt x="495721" y="424179"/>
                </a:lnTo>
                <a:lnTo>
                  <a:pt x="501182" y="420369"/>
                </a:lnTo>
                <a:close/>
              </a:path>
              <a:path w="538479" h="538479">
                <a:moveTo>
                  <a:pt x="114962" y="384809"/>
                </a:moveTo>
                <a:lnTo>
                  <a:pt x="107203" y="384809"/>
                </a:lnTo>
                <a:lnTo>
                  <a:pt x="97224" y="386079"/>
                </a:lnTo>
                <a:lnTo>
                  <a:pt x="77247" y="387349"/>
                </a:lnTo>
                <a:lnTo>
                  <a:pt x="67261" y="388619"/>
                </a:lnTo>
                <a:lnTo>
                  <a:pt x="122268" y="388619"/>
                </a:lnTo>
                <a:lnTo>
                  <a:pt x="120957" y="387349"/>
                </a:lnTo>
                <a:lnTo>
                  <a:pt x="114962" y="384809"/>
                </a:lnTo>
                <a:close/>
              </a:path>
              <a:path w="538479" h="538479">
                <a:moveTo>
                  <a:pt x="514249" y="151129"/>
                </a:moveTo>
                <a:lnTo>
                  <a:pt x="474880" y="151129"/>
                </a:lnTo>
                <a:lnTo>
                  <a:pt x="476570" y="152399"/>
                </a:lnTo>
                <a:lnTo>
                  <a:pt x="477967" y="156209"/>
                </a:lnTo>
                <a:lnTo>
                  <a:pt x="482833" y="167639"/>
                </a:lnTo>
                <a:lnTo>
                  <a:pt x="487790" y="180339"/>
                </a:lnTo>
                <a:lnTo>
                  <a:pt x="492833" y="191769"/>
                </a:lnTo>
                <a:lnTo>
                  <a:pt x="497956" y="204469"/>
                </a:lnTo>
                <a:lnTo>
                  <a:pt x="499404" y="208279"/>
                </a:lnTo>
                <a:lnTo>
                  <a:pt x="498795" y="209549"/>
                </a:lnTo>
                <a:lnTo>
                  <a:pt x="488409" y="218439"/>
                </a:lnTo>
                <a:lnTo>
                  <a:pt x="465305" y="237489"/>
                </a:lnTo>
                <a:lnTo>
                  <a:pt x="459488" y="242569"/>
                </a:lnTo>
                <a:lnTo>
                  <a:pt x="457126" y="248919"/>
                </a:lnTo>
                <a:lnTo>
                  <a:pt x="457583" y="256539"/>
                </a:lnTo>
                <a:lnTo>
                  <a:pt x="457695" y="259079"/>
                </a:lnTo>
                <a:lnTo>
                  <a:pt x="457808" y="276859"/>
                </a:lnTo>
                <a:lnTo>
                  <a:pt x="457545" y="283209"/>
                </a:lnTo>
                <a:lnTo>
                  <a:pt x="457215" y="289559"/>
                </a:lnTo>
                <a:lnTo>
                  <a:pt x="459120" y="295909"/>
                </a:lnTo>
                <a:lnTo>
                  <a:pt x="488296" y="320039"/>
                </a:lnTo>
                <a:lnTo>
                  <a:pt x="496369" y="327659"/>
                </a:lnTo>
                <a:lnTo>
                  <a:pt x="498998" y="328929"/>
                </a:lnTo>
                <a:lnTo>
                  <a:pt x="499747" y="331469"/>
                </a:lnTo>
                <a:lnTo>
                  <a:pt x="493271" y="346709"/>
                </a:lnTo>
                <a:lnTo>
                  <a:pt x="488281" y="359409"/>
                </a:lnTo>
                <a:lnTo>
                  <a:pt x="483359" y="370839"/>
                </a:lnTo>
                <a:lnTo>
                  <a:pt x="478500" y="383539"/>
                </a:lnTo>
                <a:lnTo>
                  <a:pt x="477128" y="387349"/>
                </a:lnTo>
                <a:lnTo>
                  <a:pt x="514921" y="387349"/>
                </a:lnTo>
                <a:lnTo>
                  <a:pt x="536387" y="334009"/>
                </a:lnTo>
                <a:lnTo>
                  <a:pt x="538324" y="327659"/>
                </a:lnTo>
                <a:lnTo>
                  <a:pt x="538082" y="321309"/>
                </a:lnTo>
                <a:lnTo>
                  <a:pt x="535583" y="316229"/>
                </a:lnTo>
                <a:lnTo>
                  <a:pt x="530748" y="309879"/>
                </a:lnTo>
                <a:lnTo>
                  <a:pt x="523834" y="304799"/>
                </a:lnTo>
                <a:lnTo>
                  <a:pt x="516935" y="298449"/>
                </a:lnTo>
                <a:lnTo>
                  <a:pt x="509929" y="292099"/>
                </a:lnTo>
                <a:lnTo>
                  <a:pt x="502693" y="287019"/>
                </a:lnTo>
                <a:lnTo>
                  <a:pt x="495150" y="280669"/>
                </a:lnTo>
                <a:lnTo>
                  <a:pt x="491848" y="274319"/>
                </a:lnTo>
                <a:lnTo>
                  <a:pt x="493435" y="261619"/>
                </a:lnTo>
                <a:lnTo>
                  <a:pt x="494083" y="259079"/>
                </a:lnTo>
                <a:lnTo>
                  <a:pt x="505472" y="250189"/>
                </a:lnTo>
                <a:lnTo>
                  <a:pt x="531014" y="227329"/>
                </a:lnTo>
                <a:lnTo>
                  <a:pt x="535522" y="223519"/>
                </a:lnTo>
                <a:lnTo>
                  <a:pt x="537863" y="217169"/>
                </a:lnTo>
                <a:lnTo>
                  <a:pt x="538094" y="212089"/>
                </a:lnTo>
                <a:lnTo>
                  <a:pt x="536272" y="205739"/>
                </a:lnTo>
                <a:lnTo>
                  <a:pt x="528430" y="185419"/>
                </a:lnTo>
                <a:lnTo>
                  <a:pt x="514249" y="151129"/>
                </a:lnTo>
                <a:close/>
              </a:path>
              <a:path w="538479" h="538479">
                <a:moveTo>
                  <a:pt x="120347" y="152399"/>
                </a:moveTo>
                <a:lnTo>
                  <a:pt x="77270" y="152399"/>
                </a:lnTo>
                <a:lnTo>
                  <a:pt x="97809" y="153669"/>
                </a:lnTo>
                <a:lnTo>
                  <a:pt x="108079" y="154939"/>
                </a:lnTo>
                <a:lnTo>
                  <a:pt x="115001" y="154939"/>
                </a:lnTo>
                <a:lnTo>
                  <a:pt x="120347" y="152399"/>
                </a:lnTo>
                <a:close/>
              </a:path>
              <a:path w="538479" h="538479">
                <a:moveTo>
                  <a:pt x="420817" y="39369"/>
                </a:moveTo>
                <a:lnTo>
                  <a:pt x="330494" y="39369"/>
                </a:lnTo>
                <a:lnTo>
                  <a:pt x="334317" y="40639"/>
                </a:lnTo>
                <a:lnTo>
                  <a:pt x="382513" y="60959"/>
                </a:lnTo>
                <a:lnTo>
                  <a:pt x="386082" y="62229"/>
                </a:lnTo>
                <a:lnTo>
                  <a:pt x="387250" y="63499"/>
                </a:lnTo>
                <a:lnTo>
                  <a:pt x="386247" y="71119"/>
                </a:lnTo>
                <a:lnTo>
                  <a:pt x="386192" y="76199"/>
                </a:lnTo>
                <a:lnTo>
                  <a:pt x="386057" y="78739"/>
                </a:lnTo>
                <a:lnTo>
                  <a:pt x="385930" y="78739"/>
                </a:lnTo>
                <a:lnTo>
                  <a:pt x="383720" y="115569"/>
                </a:lnTo>
                <a:lnTo>
                  <a:pt x="385879" y="120649"/>
                </a:lnTo>
                <a:lnTo>
                  <a:pt x="390108" y="124459"/>
                </a:lnTo>
                <a:lnTo>
                  <a:pt x="396002" y="130809"/>
                </a:lnTo>
                <a:lnTo>
                  <a:pt x="401848" y="135889"/>
                </a:lnTo>
                <a:lnTo>
                  <a:pt x="407633" y="142239"/>
                </a:lnTo>
                <a:lnTo>
                  <a:pt x="413349" y="148589"/>
                </a:lnTo>
                <a:lnTo>
                  <a:pt x="418023" y="152399"/>
                </a:lnTo>
                <a:lnTo>
                  <a:pt x="423484" y="154939"/>
                </a:lnTo>
                <a:lnTo>
                  <a:pt x="440381" y="153669"/>
                </a:lnTo>
                <a:lnTo>
                  <a:pt x="460906" y="152399"/>
                </a:lnTo>
                <a:lnTo>
                  <a:pt x="471159" y="151129"/>
                </a:lnTo>
                <a:lnTo>
                  <a:pt x="514249" y="151129"/>
                </a:lnTo>
                <a:lnTo>
                  <a:pt x="501119" y="119379"/>
                </a:lnTo>
                <a:lnTo>
                  <a:pt x="438812" y="119379"/>
                </a:lnTo>
                <a:lnTo>
                  <a:pt x="431446" y="118109"/>
                </a:lnTo>
                <a:lnTo>
                  <a:pt x="425414" y="109219"/>
                </a:lnTo>
                <a:lnTo>
                  <a:pt x="424246" y="107949"/>
                </a:lnTo>
                <a:lnTo>
                  <a:pt x="420004" y="105409"/>
                </a:lnTo>
                <a:lnTo>
                  <a:pt x="419508" y="101599"/>
                </a:lnTo>
                <a:lnTo>
                  <a:pt x="420635" y="87629"/>
                </a:lnTo>
                <a:lnTo>
                  <a:pt x="421592" y="73659"/>
                </a:lnTo>
                <a:lnTo>
                  <a:pt x="422866" y="53339"/>
                </a:lnTo>
                <a:lnTo>
                  <a:pt x="423407" y="43179"/>
                </a:lnTo>
                <a:lnTo>
                  <a:pt x="420817" y="39369"/>
                </a:lnTo>
                <a:close/>
              </a:path>
              <a:path w="538479" h="538479">
                <a:moveTo>
                  <a:pt x="217566" y="1269"/>
                </a:moveTo>
                <a:lnTo>
                  <a:pt x="211292" y="1269"/>
                </a:lnTo>
                <a:lnTo>
                  <a:pt x="204269" y="2539"/>
                </a:lnTo>
                <a:lnTo>
                  <a:pt x="165486" y="19049"/>
                </a:lnTo>
                <a:lnTo>
                  <a:pt x="117896" y="38099"/>
                </a:lnTo>
                <a:lnTo>
                  <a:pt x="113934" y="44449"/>
                </a:lnTo>
                <a:lnTo>
                  <a:pt x="114505" y="53339"/>
                </a:lnTo>
                <a:lnTo>
                  <a:pt x="115320" y="71119"/>
                </a:lnTo>
                <a:lnTo>
                  <a:pt x="115936" y="78739"/>
                </a:lnTo>
                <a:lnTo>
                  <a:pt x="117020" y="87629"/>
                </a:lnTo>
                <a:lnTo>
                  <a:pt x="117682" y="95249"/>
                </a:lnTo>
                <a:lnTo>
                  <a:pt x="116409" y="102869"/>
                </a:lnTo>
                <a:lnTo>
                  <a:pt x="112885" y="110489"/>
                </a:lnTo>
                <a:lnTo>
                  <a:pt x="103786" y="118109"/>
                </a:lnTo>
                <a:lnTo>
                  <a:pt x="101373" y="119379"/>
                </a:lnTo>
                <a:lnTo>
                  <a:pt x="152981" y="119379"/>
                </a:lnTo>
                <a:lnTo>
                  <a:pt x="154307" y="115569"/>
                </a:lnTo>
                <a:lnTo>
                  <a:pt x="153672" y="107949"/>
                </a:lnTo>
                <a:lnTo>
                  <a:pt x="152880" y="97789"/>
                </a:lnTo>
                <a:lnTo>
                  <a:pt x="151126" y="73659"/>
                </a:lnTo>
                <a:lnTo>
                  <a:pt x="150332" y="63499"/>
                </a:lnTo>
                <a:lnTo>
                  <a:pt x="151259" y="62229"/>
                </a:lnTo>
                <a:lnTo>
                  <a:pt x="203761" y="40639"/>
                </a:lnTo>
                <a:lnTo>
                  <a:pt x="206771" y="39369"/>
                </a:lnTo>
                <a:lnTo>
                  <a:pt x="254729" y="39369"/>
                </a:lnTo>
                <a:lnTo>
                  <a:pt x="250465" y="34289"/>
                </a:lnTo>
                <a:lnTo>
                  <a:pt x="243118" y="26669"/>
                </a:lnTo>
                <a:lnTo>
                  <a:pt x="228577" y="8889"/>
                </a:lnTo>
                <a:lnTo>
                  <a:pt x="223268" y="3809"/>
                </a:lnTo>
                <a:lnTo>
                  <a:pt x="217566" y="1269"/>
                </a:lnTo>
                <a:close/>
              </a:path>
              <a:path w="538479" h="538479">
                <a:moveTo>
                  <a:pt x="494680" y="114299"/>
                </a:moveTo>
                <a:lnTo>
                  <a:pt x="475930" y="115569"/>
                </a:lnTo>
                <a:lnTo>
                  <a:pt x="466476" y="116839"/>
                </a:lnTo>
                <a:lnTo>
                  <a:pt x="457037" y="116839"/>
                </a:lnTo>
                <a:lnTo>
                  <a:pt x="438812" y="119379"/>
                </a:lnTo>
                <a:lnTo>
                  <a:pt x="501119" y="119379"/>
                </a:lnTo>
                <a:lnTo>
                  <a:pt x="494680" y="114299"/>
                </a:lnTo>
                <a:close/>
              </a:path>
              <a:path w="538479" h="538479">
                <a:moveTo>
                  <a:pt x="254729" y="39369"/>
                </a:moveTo>
                <a:lnTo>
                  <a:pt x="208523" y="39369"/>
                </a:lnTo>
                <a:lnTo>
                  <a:pt x="210657" y="41909"/>
                </a:lnTo>
                <a:lnTo>
                  <a:pt x="217415" y="50799"/>
                </a:lnTo>
                <a:lnTo>
                  <a:pt x="237835" y="73659"/>
                </a:lnTo>
                <a:lnTo>
                  <a:pt x="242750" y="80009"/>
                </a:lnTo>
                <a:lnTo>
                  <a:pt x="248681" y="82549"/>
                </a:lnTo>
                <a:lnTo>
                  <a:pt x="264645" y="81279"/>
                </a:lnTo>
                <a:lnTo>
                  <a:pt x="291766" y="81279"/>
                </a:lnTo>
                <a:lnTo>
                  <a:pt x="294667" y="80009"/>
                </a:lnTo>
                <a:lnTo>
                  <a:pt x="299430" y="74929"/>
                </a:lnTo>
                <a:lnTo>
                  <a:pt x="306111" y="66039"/>
                </a:lnTo>
                <a:lnTo>
                  <a:pt x="319515" y="50799"/>
                </a:lnTo>
                <a:lnTo>
                  <a:pt x="323930" y="45719"/>
                </a:lnTo>
                <a:lnTo>
                  <a:pt x="261089" y="45719"/>
                </a:lnTo>
                <a:lnTo>
                  <a:pt x="258993" y="44449"/>
                </a:lnTo>
                <a:lnTo>
                  <a:pt x="254729" y="39369"/>
                </a:lnTo>
                <a:close/>
              </a:path>
              <a:path w="538479" h="538479">
                <a:moveTo>
                  <a:pt x="291766" y="81279"/>
                </a:moveTo>
                <a:lnTo>
                  <a:pt x="273103" y="81279"/>
                </a:lnTo>
                <a:lnTo>
                  <a:pt x="288864" y="82549"/>
                </a:lnTo>
                <a:lnTo>
                  <a:pt x="291766" y="81279"/>
                </a:lnTo>
                <a:close/>
              </a:path>
              <a:path w="538479" h="538479">
                <a:moveTo>
                  <a:pt x="326669" y="0"/>
                </a:moveTo>
                <a:lnTo>
                  <a:pt x="320599" y="1269"/>
                </a:lnTo>
                <a:lnTo>
                  <a:pt x="315041" y="3809"/>
                </a:lnTo>
                <a:lnTo>
                  <a:pt x="309844" y="7619"/>
                </a:lnTo>
                <a:lnTo>
                  <a:pt x="303745" y="15239"/>
                </a:lnTo>
                <a:lnTo>
                  <a:pt x="297609" y="21589"/>
                </a:lnTo>
                <a:lnTo>
                  <a:pt x="291676" y="29209"/>
                </a:lnTo>
                <a:lnTo>
                  <a:pt x="286184" y="36829"/>
                </a:lnTo>
                <a:lnTo>
                  <a:pt x="281305" y="41909"/>
                </a:lnTo>
                <a:lnTo>
                  <a:pt x="275830" y="44449"/>
                </a:lnTo>
                <a:lnTo>
                  <a:pt x="269703" y="45719"/>
                </a:lnTo>
                <a:lnTo>
                  <a:pt x="323930" y="45719"/>
                </a:lnTo>
                <a:lnTo>
                  <a:pt x="326138" y="43179"/>
                </a:lnTo>
                <a:lnTo>
                  <a:pt x="328564" y="40639"/>
                </a:lnTo>
                <a:lnTo>
                  <a:pt x="330494" y="39369"/>
                </a:lnTo>
                <a:lnTo>
                  <a:pt x="420817" y="39369"/>
                </a:lnTo>
                <a:lnTo>
                  <a:pt x="419953" y="38099"/>
                </a:lnTo>
                <a:lnTo>
                  <a:pt x="333402" y="2539"/>
                </a:lnTo>
                <a:lnTo>
                  <a:pt x="326669" y="0"/>
                </a:lnTo>
                <a:close/>
              </a:path>
            </a:pathLst>
          </a:custGeom>
          <a:solidFill>
            <a:srgbClr val="FFFFFF"/>
          </a:solidFill>
        </p:spPr>
        <p:txBody>
          <a:bodyPr wrap="square" lIns="0" tIns="0" rIns="0" bIns="0" rtlCol="0"/>
          <a:lstStyle/>
          <a:p>
            <a:endParaRPr/>
          </a:p>
        </p:txBody>
      </p:sp>
      <p:sp>
        <p:nvSpPr>
          <p:cNvPr id="8" name="object 8"/>
          <p:cNvSpPr/>
          <p:nvPr/>
        </p:nvSpPr>
        <p:spPr>
          <a:xfrm>
            <a:off x="8048907" y="3921429"/>
            <a:ext cx="302260" cy="302260"/>
          </a:xfrm>
          <a:custGeom>
            <a:avLst/>
            <a:gdLst/>
            <a:ahLst/>
            <a:cxnLst/>
            <a:rect l="l" t="t" r="r" b="b"/>
            <a:pathLst>
              <a:path w="302259" h="302260">
                <a:moveTo>
                  <a:pt x="151574" y="0"/>
                </a:moveTo>
                <a:lnTo>
                  <a:pt x="104677" y="7706"/>
                </a:lnTo>
                <a:lnTo>
                  <a:pt x="63268" y="29394"/>
                </a:lnTo>
                <a:lnTo>
                  <a:pt x="30150" y="62280"/>
                </a:lnTo>
                <a:lnTo>
                  <a:pt x="8126" y="103579"/>
                </a:lnTo>
                <a:lnTo>
                  <a:pt x="0" y="150507"/>
                </a:lnTo>
                <a:lnTo>
                  <a:pt x="7698" y="197206"/>
                </a:lnTo>
                <a:lnTo>
                  <a:pt x="29378" y="238519"/>
                </a:lnTo>
                <a:lnTo>
                  <a:pt x="62229" y="271615"/>
                </a:lnTo>
                <a:lnTo>
                  <a:pt x="103440" y="293662"/>
                </a:lnTo>
                <a:lnTo>
                  <a:pt x="150202" y="301828"/>
                </a:lnTo>
                <a:lnTo>
                  <a:pt x="197060" y="294150"/>
                </a:lnTo>
                <a:lnTo>
                  <a:pt x="238481" y="272443"/>
                </a:lnTo>
                <a:lnTo>
                  <a:pt x="244302" y="266661"/>
                </a:lnTo>
                <a:lnTo>
                  <a:pt x="150253" y="266661"/>
                </a:lnTo>
                <a:lnTo>
                  <a:pt x="104424" y="257780"/>
                </a:lnTo>
                <a:lnTo>
                  <a:pt x="67886" y="233370"/>
                </a:lnTo>
                <a:lnTo>
                  <a:pt x="43756" y="196579"/>
                </a:lnTo>
                <a:lnTo>
                  <a:pt x="35184" y="150723"/>
                </a:lnTo>
                <a:lnTo>
                  <a:pt x="35163" y="150507"/>
                </a:lnTo>
                <a:lnTo>
                  <a:pt x="44060" y="104537"/>
                </a:lnTo>
                <a:lnTo>
                  <a:pt x="68356" y="67948"/>
                </a:lnTo>
                <a:lnTo>
                  <a:pt x="105003" y="43813"/>
                </a:lnTo>
                <a:lnTo>
                  <a:pt x="150964" y="35153"/>
                </a:lnTo>
                <a:lnTo>
                  <a:pt x="244467" y="35153"/>
                </a:lnTo>
                <a:lnTo>
                  <a:pt x="239466" y="30115"/>
                </a:lnTo>
                <a:lnTo>
                  <a:pt x="198288" y="8106"/>
                </a:lnTo>
                <a:lnTo>
                  <a:pt x="151574" y="0"/>
                </a:lnTo>
                <a:close/>
              </a:path>
              <a:path w="302259" h="302260">
                <a:moveTo>
                  <a:pt x="244467" y="35153"/>
                </a:moveTo>
                <a:lnTo>
                  <a:pt x="150964" y="35153"/>
                </a:lnTo>
                <a:lnTo>
                  <a:pt x="197016" y="43983"/>
                </a:lnTo>
                <a:lnTo>
                  <a:pt x="233692" y="68245"/>
                </a:lnTo>
                <a:lnTo>
                  <a:pt x="257910" y="104853"/>
                </a:lnTo>
                <a:lnTo>
                  <a:pt x="266544" y="150507"/>
                </a:lnTo>
                <a:lnTo>
                  <a:pt x="266474" y="151307"/>
                </a:lnTo>
                <a:lnTo>
                  <a:pt x="257745" y="197103"/>
                </a:lnTo>
                <a:lnTo>
                  <a:pt x="233451" y="233838"/>
                </a:lnTo>
                <a:lnTo>
                  <a:pt x="196641" y="258001"/>
                </a:lnTo>
                <a:lnTo>
                  <a:pt x="150253" y="266661"/>
                </a:lnTo>
                <a:lnTo>
                  <a:pt x="244302" y="266661"/>
                </a:lnTo>
                <a:lnTo>
                  <a:pt x="271626" y="239524"/>
                </a:lnTo>
                <a:lnTo>
                  <a:pt x="293658" y="198207"/>
                </a:lnTo>
                <a:lnTo>
                  <a:pt x="301739" y="151307"/>
                </a:lnTo>
                <a:lnTo>
                  <a:pt x="293995" y="104537"/>
                </a:lnTo>
                <a:lnTo>
                  <a:pt x="272304" y="63201"/>
                </a:lnTo>
                <a:lnTo>
                  <a:pt x="244467" y="35153"/>
                </a:lnTo>
                <a:close/>
              </a:path>
            </a:pathLst>
          </a:custGeom>
          <a:solidFill>
            <a:srgbClr val="FFFFFF"/>
          </a:solidFill>
        </p:spPr>
        <p:txBody>
          <a:bodyPr wrap="square" lIns="0" tIns="0" rIns="0" bIns="0" rtlCol="0"/>
          <a:lstStyle/>
          <a:p>
            <a:endParaRPr/>
          </a:p>
        </p:txBody>
      </p:sp>
      <p:sp>
        <p:nvSpPr>
          <p:cNvPr id="9" name="object 9"/>
          <p:cNvSpPr txBox="1"/>
          <p:nvPr/>
        </p:nvSpPr>
        <p:spPr>
          <a:xfrm>
            <a:off x="10505479" y="4752913"/>
            <a:ext cx="2249805" cy="3632854"/>
          </a:xfrm>
          <a:prstGeom prst="rect">
            <a:avLst/>
          </a:prstGeom>
        </p:spPr>
        <p:txBody>
          <a:bodyPr vert="horz" wrap="square" lIns="0" tIns="165735" rIns="0" bIns="0" rtlCol="0">
            <a:spAutoFit/>
          </a:bodyPr>
          <a:lstStyle/>
          <a:p>
            <a:pPr marL="13970">
              <a:lnSpc>
                <a:spcPct val="100000"/>
              </a:lnSpc>
              <a:spcBef>
                <a:spcPts val="1305"/>
              </a:spcBef>
            </a:pPr>
            <a:r>
              <a:rPr lang="id-ID" sz="2300" b="1" noProof="1">
                <a:latin typeface="Arial" panose="020B0604020202020204" pitchFamily="34" charset="0"/>
                <a:cs typeface="Arial" panose="020B0604020202020204" pitchFamily="34" charset="0"/>
              </a:rPr>
              <a:t>Insight </a:t>
            </a:r>
            <a:endParaRPr lang="id-ID" sz="2300" noProof="1">
              <a:latin typeface="Arial" panose="020B0604020202020204" pitchFamily="34" charset="0"/>
              <a:cs typeface="Arial" panose="020B0604020202020204" pitchFamily="34" charset="0"/>
            </a:endParaRPr>
          </a:p>
          <a:p>
            <a:pPr marL="298450" marR="5080" indent="-285750">
              <a:lnSpc>
                <a:spcPct val="102000"/>
              </a:lnSpc>
              <a:spcBef>
                <a:spcPts val="765"/>
              </a:spcBef>
              <a:buFont typeface="Arial" panose="020B0604020202020204" pitchFamily="34" charset="0"/>
              <a:buChar char="•"/>
            </a:pPr>
            <a:r>
              <a:rPr lang="id-ID" sz="1600" spc="-30" noProof="1">
                <a:latin typeface="Segoe UI Web (West European)"/>
                <a:cs typeface="Arial" panose="020B0604020202020204"/>
              </a:rPr>
              <a:t>Orang yang merokok &amp; memiliki BMI yang lebih tinggi memiliki biaya medis yang lebih tinggi</a:t>
            </a:r>
          </a:p>
          <a:p>
            <a:pPr marL="298450" marR="5080" indent="-285750">
              <a:lnSpc>
                <a:spcPct val="102000"/>
              </a:lnSpc>
              <a:spcBef>
                <a:spcPts val="765"/>
              </a:spcBef>
              <a:buFont typeface="Arial" panose="020B0604020202020204" pitchFamily="34" charset="0"/>
              <a:buChar char="•"/>
            </a:pPr>
            <a:r>
              <a:rPr lang="id-ID" sz="1600" spc="-30" noProof="1">
                <a:latin typeface="Segoe UI Web (West European)"/>
                <a:cs typeface="Arial" panose="020B0604020202020204"/>
              </a:rPr>
              <a:t>Orang tua yang merokok memiliki biaya yang lebih mahal.</a:t>
            </a:r>
          </a:p>
          <a:p>
            <a:pPr marL="12700" marR="5080">
              <a:lnSpc>
                <a:spcPct val="102000"/>
              </a:lnSpc>
              <a:spcBef>
                <a:spcPts val="765"/>
              </a:spcBef>
            </a:pPr>
            <a:endParaRPr lang="id-ID" sz="1450" spc="-30" noProof="1">
              <a:latin typeface="Arial" panose="020B0604020202020204"/>
              <a:cs typeface="Arial" panose="020B0604020202020204"/>
            </a:endParaRPr>
          </a:p>
          <a:p>
            <a:pPr marL="12700" marR="5080">
              <a:lnSpc>
                <a:spcPct val="102000"/>
              </a:lnSpc>
              <a:spcBef>
                <a:spcPts val="765"/>
              </a:spcBef>
            </a:pPr>
            <a:endParaRPr lang="id-ID" sz="1450" noProof="1">
              <a:latin typeface="Arial" panose="020B0604020202020204"/>
              <a:cs typeface="Arial" panose="020B0604020202020204"/>
            </a:endParaRPr>
          </a:p>
        </p:txBody>
      </p:sp>
      <p:sp>
        <p:nvSpPr>
          <p:cNvPr id="10" name="object 10"/>
          <p:cNvSpPr/>
          <p:nvPr/>
        </p:nvSpPr>
        <p:spPr>
          <a:xfrm>
            <a:off x="10513301" y="3632200"/>
            <a:ext cx="880262" cy="880262"/>
          </a:xfrm>
          <a:prstGeom prst="rect">
            <a:avLst/>
          </a:prstGeom>
          <a:blipFill>
            <a:blip r:embed="rId5" cstate="print"/>
            <a:stretch>
              <a:fillRect/>
            </a:stretch>
          </a:blipFill>
        </p:spPr>
        <p:txBody>
          <a:bodyPr wrap="square" lIns="0" tIns="0" rIns="0" bIns="0" rtlCol="0"/>
          <a:lstStyle/>
          <a:p>
            <a:endParaRPr/>
          </a:p>
        </p:txBody>
      </p:sp>
      <p:sp>
        <p:nvSpPr>
          <p:cNvPr id="11" name="object 11"/>
          <p:cNvSpPr/>
          <p:nvPr/>
        </p:nvSpPr>
        <p:spPr>
          <a:xfrm>
            <a:off x="10684277" y="3803098"/>
            <a:ext cx="538480" cy="538480"/>
          </a:xfrm>
          <a:custGeom>
            <a:avLst/>
            <a:gdLst/>
            <a:ahLst/>
            <a:cxnLst/>
            <a:rect l="l" t="t" r="r" b="b"/>
            <a:pathLst>
              <a:path w="538479" h="538479">
                <a:moveTo>
                  <a:pt x="153520" y="421639"/>
                </a:moveTo>
                <a:lnTo>
                  <a:pt x="94905" y="421639"/>
                </a:lnTo>
                <a:lnTo>
                  <a:pt x="102437" y="422909"/>
                </a:lnTo>
                <a:lnTo>
                  <a:pt x="109145" y="426719"/>
                </a:lnTo>
                <a:lnTo>
                  <a:pt x="115115" y="431799"/>
                </a:lnTo>
                <a:lnTo>
                  <a:pt x="117502" y="435609"/>
                </a:lnTo>
                <a:lnTo>
                  <a:pt x="118772" y="438149"/>
                </a:lnTo>
                <a:lnTo>
                  <a:pt x="117625" y="452119"/>
                </a:lnTo>
                <a:lnTo>
                  <a:pt x="116774" y="464819"/>
                </a:lnTo>
                <a:lnTo>
                  <a:pt x="115509" y="485139"/>
                </a:lnTo>
                <a:lnTo>
                  <a:pt x="115836" y="492759"/>
                </a:lnTo>
                <a:lnTo>
                  <a:pt x="117995" y="497839"/>
                </a:lnTo>
                <a:lnTo>
                  <a:pt x="122292" y="502919"/>
                </a:lnTo>
                <a:lnTo>
                  <a:pt x="129034" y="506729"/>
                </a:lnTo>
                <a:lnTo>
                  <a:pt x="205171" y="537209"/>
                </a:lnTo>
                <a:lnTo>
                  <a:pt x="211975" y="538479"/>
                </a:lnTo>
                <a:lnTo>
                  <a:pt x="217955" y="538479"/>
                </a:lnTo>
                <a:lnTo>
                  <a:pt x="246171" y="511809"/>
                </a:lnTo>
                <a:lnTo>
                  <a:pt x="251653" y="504189"/>
                </a:lnTo>
                <a:lnTo>
                  <a:pt x="255077" y="500379"/>
                </a:lnTo>
                <a:lnTo>
                  <a:pt x="207736" y="500379"/>
                </a:lnTo>
                <a:lnTo>
                  <a:pt x="152364" y="477519"/>
                </a:lnTo>
                <a:lnTo>
                  <a:pt x="151259" y="476249"/>
                </a:lnTo>
                <a:lnTo>
                  <a:pt x="152442" y="458469"/>
                </a:lnTo>
                <a:lnTo>
                  <a:pt x="153476" y="441959"/>
                </a:lnTo>
                <a:lnTo>
                  <a:pt x="154726" y="424179"/>
                </a:lnTo>
                <a:lnTo>
                  <a:pt x="153520" y="421639"/>
                </a:lnTo>
                <a:close/>
              </a:path>
              <a:path w="538479" h="538479">
                <a:moveTo>
                  <a:pt x="325310" y="494029"/>
                </a:moveTo>
                <a:lnTo>
                  <a:pt x="277180" y="494029"/>
                </a:lnTo>
                <a:lnTo>
                  <a:pt x="279389" y="495299"/>
                </a:lnTo>
                <a:lnTo>
                  <a:pt x="288755" y="505459"/>
                </a:lnTo>
                <a:lnTo>
                  <a:pt x="296090" y="514349"/>
                </a:lnTo>
                <a:lnTo>
                  <a:pt x="310822" y="530859"/>
                </a:lnTo>
                <a:lnTo>
                  <a:pt x="315942" y="535939"/>
                </a:lnTo>
                <a:lnTo>
                  <a:pt x="321296" y="538479"/>
                </a:lnTo>
                <a:lnTo>
                  <a:pt x="327160" y="538479"/>
                </a:lnTo>
                <a:lnTo>
                  <a:pt x="333809" y="537209"/>
                </a:lnTo>
                <a:lnTo>
                  <a:pt x="372839" y="520699"/>
                </a:lnTo>
                <a:lnTo>
                  <a:pt x="420613" y="501649"/>
                </a:lnTo>
                <a:lnTo>
                  <a:pt x="421370" y="500379"/>
                </a:lnTo>
                <a:lnTo>
                  <a:pt x="331459" y="500379"/>
                </a:lnTo>
                <a:lnTo>
                  <a:pt x="329681" y="499109"/>
                </a:lnTo>
                <a:lnTo>
                  <a:pt x="327459" y="496569"/>
                </a:lnTo>
                <a:lnTo>
                  <a:pt x="325310" y="494029"/>
                </a:lnTo>
                <a:close/>
              </a:path>
              <a:path w="538479" h="538479">
                <a:moveTo>
                  <a:pt x="290984" y="458469"/>
                </a:moveTo>
                <a:lnTo>
                  <a:pt x="248922" y="458469"/>
                </a:lnTo>
                <a:lnTo>
                  <a:pt x="243309" y="459739"/>
                </a:lnTo>
                <a:lnTo>
                  <a:pt x="238927" y="464819"/>
                </a:lnTo>
                <a:lnTo>
                  <a:pt x="232113" y="473709"/>
                </a:lnTo>
                <a:lnTo>
                  <a:pt x="218355" y="488949"/>
                </a:lnTo>
                <a:lnTo>
                  <a:pt x="211533" y="497839"/>
                </a:lnTo>
                <a:lnTo>
                  <a:pt x="209425" y="500379"/>
                </a:lnTo>
                <a:lnTo>
                  <a:pt x="255077" y="500379"/>
                </a:lnTo>
                <a:lnTo>
                  <a:pt x="256218" y="499109"/>
                </a:lnTo>
                <a:lnTo>
                  <a:pt x="261306" y="495299"/>
                </a:lnTo>
                <a:lnTo>
                  <a:pt x="267178" y="494029"/>
                </a:lnTo>
                <a:lnTo>
                  <a:pt x="325310" y="494029"/>
                </a:lnTo>
                <a:lnTo>
                  <a:pt x="321013" y="488949"/>
                </a:lnTo>
                <a:lnTo>
                  <a:pt x="307989" y="473709"/>
                </a:lnTo>
                <a:lnTo>
                  <a:pt x="296699" y="461009"/>
                </a:lnTo>
                <a:lnTo>
                  <a:pt x="290984" y="458469"/>
                </a:lnTo>
                <a:close/>
              </a:path>
              <a:path w="538479" h="538479">
                <a:moveTo>
                  <a:pt x="440843" y="384809"/>
                </a:moveTo>
                <a:lnTo>
                  <a:pt x="424703" y="384809"/>
                </a:lnTo>
                <a:lnTo>
                  <a:pt x="419407" y="386079"/>
                </a:lnTo>
                <a:lnTo>
                  <a:pt x="408904" y="396239"/>
                </a:lnTo>
                <a:lnTo>
                  <a:pt x="396495" y="408939"/>
                </a:lnTo>
                <a:lnTo>
                  <a:pt x="385587" y="419099"/>
                </a:lnTo>
                <a:lnTo>
                  <a:pt x="384114" y="425449"/>
                </a:lnTo>
                <a:lnTo>
                  <a:pt x="384634" y="431799"/>
                </a:lnTo>
                <a:lnTo>
                  <a:pt x="385409" y="441959"/>
                </a:lnTo>
                <a:lnTo>
                  <a:pt x="387082" y="464819"/>
                </a:lnTo>
                <a:lnTo>
                  <a:pt x="387695" y="472439"/>
                </a:lnTo>
                <a:lnTo>
                  <a:pt x="388012" y="474979"/>
                </a:lnTo>
                <a:lnTo>
                  <a:pt x="387035" y="477519"/>
                </a:lnTo>
                <a:lnTo>
                  <a:pt x="383440" y="478789"/>
                </a:lnTo>
                <a:lnTo>
                  <a:pt x="331459" y="500379"/>
                </a:lnTo>
                <a:lnTo>
                  <a:pt x="421370" y="500379"/>
                </a:lnTo>
                <a:lnTo>
                  <a:pt x="424398" y="495299"/>
                </a:lnTo>
                <a:lnTo>
                  <a:pt x="423708" y="483869"/>
                </a:lnTo>
                <a:lnTo>
                  <a:pt x="423318" y="476249"/>
                </a:lnTo>
                <a:lnTo>
                  <a:pt x="423009" y="468629"/>
                </a:lnTo>
                <a:lnTo>
                  <a:pt x="422413" y="461009"/>
                </a:lnTo>
                <a:lnTo>
                  <a:pt x="421299" y="452119"/>
                </a:lnTo>
                <a:lnTo>
                  <a:pt x="420598" y="444499"/>
                </a:lnTo>
                <a:lnTo>
                  <a:pt x="422007" y="436879"/>
                </a:lnTo>
                <a:lnTo>
                  <a:pt x="425707" y="429259"/>
                </a:lnTo>
                <a:lnTo>
                  <a:pt x="431878" y="424179"/>
                </a:lnTo>
                <a:lnTo>
                  <a:pt x="434710" y="421639"/>
                </a:lnTo>
                <a:lnTo>
                  <a:pt x="436996" y="420369"/>
                </a:lnTo>
                <a:lnTo>
                  <a:pt x="501182" y="420369"/>
                </a:lnTo>
                <a:lnTo>
                  <a:pt x="512877" y="392429"/>
                </a:lnTo>
                <a:lnTo>
                  <a:pt x="514922" y="387349"/>
                </a:lnTo>
                <a:lnTo>
                  <a:pt x="461358" y="387349"/>
                </a:lnTo>
                <a:lnTo>
                  <a:pt x="440843" y="384809"/>
                </a:lnTo>
                <a:close/>
              </a:path>
              <a:path w="538479" h="538479">
                <a:moveTo>
                  <a:pt x="52707" y="115569"/>
                </a:moveTo>
                <a:lnTo>
                  <a:pt x="42509" y="115569"/>
                </a:lnTo>
                <a:lnTo>
                  <a:pt x="37073" y="119379"/>
                </a:lnTo>
                <a:lnTo>
                  <a:pt x="25429" y="147319"/>
                </a:lnTo>
                <a:lnTo>
                  <a:pt x="2072" y="205739"/>
                </a:lnTo>
                <a:lnTo>
                  <a:pt x="0" y="212089"/>
                </a:lnTo>
                <a:lnTo>
                  <a:pt x="226" y="218439"/>
                </a:lnTo>
                <a:lnTo>
                  <a:pt x="2874" y="224789"/>
                </a:lnTo>
                <a:lnTo>
                  <a:pt x="8067" y="229869"/>
                </a:lnTo>
                <a:lnTo>
                  <a:pt x="23438" y="242569"/>
                </a:lnTo>
                <a:lnTo>
                  <a:pt x="31168" y="250189"/>
                </a:lnTo>
                <a:lnTo>
                  <a:pt x="38991" y="256539"/>
                </a:lnTo>
                <a:lnTo>
                  <a:pt x="43627" y="260349"/>
                </a:lnTo>
                <a:lnTo>
                  <a:pt x="46751" y="264159"/>
                </a:lnTo>
                <a:lnTo>
                  <a:pt x="45163" y="269239"/>
                </a:lnTo>
                <a:lnTo>
                  <a:pt x="45163" y="279399"/>
                </a:lnTo>
                <a:lnTo>
                  <a:pt x="2764" y="316229"/>
                </a:lnTo>
                <a:lnTo>
                  <a:pt x="421" y="322579"/>
                </a:lnTo>
                <a:lnTo>
                  <a:pt x="17893" y="373379"/>
                </a:lnTo>
                <a:lnTo>
                  <a:pt x="37810" y="421639"/>
                </a:lnTo>
                <a:lnTo>
                  <a:pt x="43792" y="425449"/>
                </a:lnTo>
                <a:lnTo>
                  <a:pt x="53647" y="424179"/>
                </a:lnTo>
                <a:lnTo>
                  <a:pt x="70127" y="424179"/>
                </a:lnTo>
                <a:lnTo>
                  <a:pt x="86464" y="421639"/>
                </a:lnTo>
                <a:lnTo>
                  <a:pt x="153520" y="421639"/>
                </a:lnTo>
                <a:lnTo>
                  <a:pt x="152313" y="419099"/>
                </a:lnTo>
                <a:lnTo>
                  <a:pt x="147043" y="414019"/>
                </a:lnTo>
                <a:lnTo>
                  <a:pt x="141668" y="408939"/>
                </a:lnTo>
                <a:lnTo>
                  <a:pt x="136405" y="403859"/>
                </a:lnTo>
                <a:lnTo>
                  <a:pt x="131253" y="398779"/>
                </a:lnTo>
                <a:lnTo>
                  <a:pt x="126215" y="392429"/>
                </a:lnTo>
                <a:lnTo>
                  <a:pt x="122281" y="388619"/>
                </a:lnTo>
                <a:lnTo>
                  <a:pt x="63693" y="388619"/>
                </a:lnTo>
                <a:lnTo>
                  <a:pt x="61800" y="387349"/>
                </a:lnTo>
                <a:lnTo>
                  <a:pt x="55486" y="372109"/>
                </a:lnTo>
                <a:lnTo>
                  <a:pt x="50534" y="359409"/>
                </a:lnTo>
                <a:lnTo>
                  <a:pt x="45493" y="347979"/>
                </a:lnTo>
                <a:lnTo>
                  <a:pt x="38978" y="332739"/>
                </a:lnTo>
                <a:lnTo>
                  <a:pt x="39334" y="330199"/>
                </a:lnTo>
                <a:lnTo>
                  <a:pt x="42052" y="327659"/>
                </a:lnTo>
                <a:lnTo>
                  <a:pt x="65455" y="308609"/>
                </a:lnTo>
                <a:lnTo>
                  <a:pt x="73281" y="300989"/>
                </a:lnTo>
                <a:lnTo>
                  <a:pt x="79098" y="295909"/>
                </a:lnTo>
                <a:lnTo>
                  <a:pt x="81320" y="290829"/>
                </a:lnTo>
                <a:lnTo>
                  <a:pt x="80825" y="283209"/>
                </a:lnTo>
                <a:lnTo>
                  <a:pt x="80524" y="276859"/>
                </a:lnTo>
                <a:lnTo>
                  <a:pt x="80647" y="261619"/>
                </a:lnTo>
                <a:lnTo>
                  <a:pt x="80863" y="256539"/>
                </a:lnTo>
                <a:lnTo>
                  <a:pt x="81180" y="250189"/>
                </a:lnTo>
                <a:lnTo>
                  <a:pt x="79364" y="245109"/>
                </a:lnTo>
                <a:lnTo>
                  <a:pt x="58211" y="226059"/>
                </a:lnTo>
                <a:lnTo>
                  <a:pt x="50182" y="219709"/>
                </a:lnTo>
                <a:lnTo>
                  <a:pt x="42103" y="212089"/>
                </a:lnTo>
                <a:lnTo>
                  <a:pt x="39296" y="210819"/>
                </a:lnTo>
                <a:lnTo>
                  <a:pt x="38534" y="208279"/>
                </a:lnTo>
                <a:lnTo>
                  <a:pt x="45099" y="193039"/>
                </a:lnTo>
                <a:lnTo>
                  <a:pt x="50053" y="180339"/>
                </a:lnTo>
                <a:lnTo>
                  <a:pt x="54920" y="168909"/>
                </a:lnTo>
                <a:lnTo>
                  <a:pt x="59705" y="156209"/>
                </a:lnTo>
                <a:lnTo>
                  <a:pt x="61178" y="152399"/>
                </a:lnTo>
                <a:lnTo>
                  <a:pt x="120347" y="152399"/>
                </a:lnTo>
                <a:lnTo>
                  <a:pt x="125084" y="147319"/>
                </a:lnTo>
                <a:lnTo>
                  <a:pt x="130245" y="142239"/>
                </a:lnTo>
                <a:lnTo>
                  <a:pt x="135521" y="137159"/>
                </a:lnTo>
                <a:lnTo>
                  <a:pt x="140915" y="132079"/>
                </a:lnTo>
                <a:lnTo>
                  <a:pt x="146433" y="126999"/>
                </a:lnTo>
                <a:lnTo>
                  <a:pt x="152097" y="121919"/>
                </a:lnTo>
                <a:lnTo>
                  <a:pt x="152986" y="119379"/>
                </a:lnTo>
                <a:lnTo>
                  <a:pt x="101386" y="119379"/>
                </a:lnTo>
                <a:lnTo>
                  <a:pt x="86386" y="118109"/>
                </a:lnTo>
                <a:lnTo>
                  <a:pt x="75164" y="116839"/>
                </a:lnTo>
                <a:lnTo>
                  <a:pt x="63937" y="116839"/>
                </a:lnTo>
                <a:lnTo>
                  <a:pt x="52707" y="115569"/>
                </a:lnTo>
                <a:close/>
              </a:path>
              <a:path w="538479" h="538479">
                <a:moveTo>
                  <a:pt x="501182" y="420369"/>
                </a:moveTo>
                <a:lnTo>
                  <a:pt x="436996" y="420369"/>
                </a:lnTo>
                <a:lnTo>
                  <a:pt x="451781" y="421639"/>
                </a:lnTo>
                <a:lnTo>
                  <a:pt x="463004" y="421639"/>
                </a:lnTo>
                <a:lnTo>
                  <a:pt x="485472" y="424179"/>
                </a:lnTo>
                <a:lnTo>
                  <a:pt x="495721" y="424179"/>
                </a:lnTo>
                <a:lnTo>
                  <a:pt x="501182" y="420369"/>
                </a:lnTo>
                <a:close/>
              </a:path>
              <a:path w="538479" h="538479">
                <a:moveTo>
                  <a:pt x="114962" y="384809"/>
                </a:moveTo>
                <a:lnTo>
                  <a:pt x="107203" y="384809"/>
                </a:lnTo>
                <a:lnTo>
                  <a:pt x="97224" y="386079"/>
                </a:lnTo>
                <a:lnTo>
                  <a:pt x="77247" y="387349"/>
                </a:lnTo>
                <a:lnTo>
                  <a:pt x="67261" y="388619"/>
                </a:lnTo>
                <a:lnTo>
                  <a:pt x="122281" y="388619"/>
                </a:lnTo>
                <a:lnTo>
                  <a:pt x="120970" y="387349"/>
                </a:lnTo>
                <a:lnTo>
                  <a:pt x="114962" y="384809"/>
                </a:lnTo>
                <a:close/>
              </a:path>
              <a:path w="538479" h="538479">
                <a:moveTo>
                  <a:pt x="514270" y="151129"/>
                </a:moveTo>
                <a:lnTo>
                  <a:pt x="474893" y="151129"/>
                </a:lnTo>
                <a:lnTo>
                  <a:pt x="476570" y="152399"/>
                </a:lnTo>
                <a:lnTo>
                  <a:pt x="477967" y="156209"/>
                </a:lnTo>
                <a:lnTo>
                  <a:pt x="482839" y="167639"/>
                </a:lnTo>
                <a:lnTo>
                  <a:pt x="487796" y="180339"/>
                </a:lnTo>
                <a:lnTo>
                  <a:pt x="492840" y="191769"/>
                </a:lnTo>
                <a:lnTo>
                  <a:pt x="499404" y="208279"/>
                </a:lnTo>
                <a:lnTo>
                  <a:pt x="498795" y="209549"/>
                </a:lnTo>
                <a:lnTo>
                  <a:pt x="496153" y="212089"/>
                </a:lnTo>
                <a:lnTo>
                  <a:pt x="465305" y="237489"/>
                </a:lnTo>
                <a:lnTo>
                  <a:pt x="459488" y="242569"/>
                </a:lnTo>
                <a:lnTo>
                  <a:pt x="457126" y="248919"/>
                </a:lnTo>
                <a:lnTo>
                  <a:pt x="457583" y="256539"/>
                </a:lnTo>
                <a:lnTo>
                  <a:pt x="457695" y="259079"/>
                </a:lnTo>
                <a:lnTo>
                  <a:pt x="457813" y="276859"/>
                </a:lnTo>
                <a:lnTo>
                  <a:pt x="457558" y="283209"/>
                </a:lnTo>
                <a:lnTo>
                  <a:pt x="457215" y="289559"/>
                </a:lnTo>
                <a:lnTo>
                  <a:pt x="459120" y="295909"/>
                </a:lnTo>
                <a:lnTo>
                  <a:pt x="488296" y="320039"/>
                </a:lnTo>
                <a:lnTo>
                  <a:pt x="496369" y="327659"/>
                </a:lnTo>
                <a:lnTo>
                  <a:pt x="498998" y="328929"/>
                </a:lnTo>
                <a:lnTo>
                  <a:pt x="499760" y="331469"/>
                </a:lnTo>
                <a:lnTo>
                  <a:pt x="493277" y="346709"/>
                </a:lnTo>
                <a:lnTo>
                  <a:pt x="488284" y="359409"/>
                </a:lnTo>
                <a:lnTo>
                  <a:pt x="483364" y="370839"/>
                </a:lnTo>
                <a:lnTo>
                  <a:pt x="477128" y="387349"/>
                </a:lnTo>
                <a:lnTo>
                  <a:pt x="514922" y="387349"/>
                </a:lnTo>
                <a:lnTo>
                  <a:pt x="536399" y="334009"/>
                </a:lnTo>
                <a:lnTo>
                  <a:pt x="538334" y="327659"/>
                </a:lnTo>
                <a:lnTo>
                  <a:pt x="538088" y="321309"/>
                </a:lnTo>
                <a:lnTo>
                  <a:pt x="535585" y="316229"/>
                </a:lnTo>
                <a:lnTo>
                  <a:pt x="530748" y="309879"/>
                </a:lnTo>
                <a:lnTo>
                  <a:pt x="516940" y="298449"/>
                </a:lnTo>
                <a:lnTo>
                  <a:pt x="509931" y="292099"/>
                </a:lnTo>
                <a:lnTo>
                  <a:pt x="502693" y="287019"/>
                </a:lnTo>
                <a:lnTo>
                  <a:pt x="495150" y="280669"/>
                </a:lnTo>
                <a:lnTo>
                  <a:pt x="491848" y="274319"/>
                </a:lnTo>
                <a:lnTo>
                  <a:pt x="493435" y="261619"/>
                </a:lnTo>
                <a:lnTo>
                  <a:pt x="494083" y="259079"/>
                </a:lnTo>
                <a:lnTo>
                  <a:pt x="505472" y="250189"/>
                </a:lnTo>
                <a:lnTo>
                  <a:pt x="531027" y="227329"/>
                </a:lnTo>
                <a:lnTo>
                  <a:pt x="535529" y="223519"/>
                </a:lnTo>
                <a:lnTo>
                  <a:pt x="537869" y="217169"/>
                </a:lnTo>
                <a:lnTo>
                  <a:pt x="538099" y="212089"/>
                </a:lnTo>
                <a:lnTo>
                  <a:pt x="536272" y="205739"/>
                </a:lnTo>
                <a:lnTo>
                  <a:pt x="520583" y="166369"/>
                </a:lnTo>
                <a:lnTo>
                  <a:pt x="514270" y="151129"/>
                </a:lnTo>
                <a:close/>
              </a:path>
              <a:path w="538479" h="538479">
                <a:moveTo>
                  <a:pt x="120347" y="152399"/>
                </a:moveTo>
                <a:lnTo>
                  <a:pt x="77272" y="152399"/>
                </a:lnTo>
                <a:lnTo>
                  <a:pt x="97815" y="153669"/>
                </a:lnTo>
                <a:lnTo>
                  <a:pt x="108079" y="154939"/>
                </a:lnTo>
                <a:lnTo>
                  <a:pt x="115001" y="154939"/>
                </a:lnTo>
                <a:lnTo>
                  <a:pt x="120347" y="152399"/>
                </a:lnTo>
                <a:close/>
              </a:path>
              <a:path w="538479" h="538479">
                <a:moveTo>
                  <a:pt x="420817" y="39369"/>
                </a:moveTo>
                <a:lnTo>
                  <a:pt x="330494" y="39369"/>
                </a:lnTo>
                <a:lnTo>
                  <a:pt x="334317" y="40639"/>
                </a:lnTo>
                <a:lnTo>
                  <a:pt x="382513" y="60959"/>
                </a:lnTo>
                <a:lnTo>
                  <a:pt x="386082" y="62229"/>
                </a:lnTo>
                <a:lnTo>
                  <a:pt x="387263" y="63499"/>
                </a:lnTo>
                <a:lnTo>
                  <a:pt x="386247" y="71119"/>
                </a:lnTo>
                <a:lnTo>
                  <a:pt x="386201" y="76199"/>
                </a:lnTo>
                <a:lnTo>
                  <a:pt x="386057" y="78739"/>
                </a:lnTo>
                <a:lnTo>
                  <a:pt x="385930" y="78739"/>
                </a:lnTo>
                <a:lnTo>
                  <a:pt x="383720" y="115569"/>
                </a:lnTo>
                <a:lnTo>
                  <a:pt x="385879" y="120649"/>
                </a:lnTo>
                <a:lnTo>
                  <a:pt x="390108" y="124459"/>
                </a:lnTo>
                <a:lnTo>
                  <a:pt x="396002" y="130809"/>
                </a:lnTo>
                <a:lnTo>
                  <a:pt x="401848" y="135889"/>
                </a:lnTo>
                <a:lnTo>
                  <a:pt x="407633" y="142239"/>
                </a:lnTo>
                <a:lnTo>
                  <a:pt x="413349" y="148589"/>
                </a:lnTo>
                <a:lnTo>
                  <a:pt x="418035" y="152399"/>
                </a:lnTo>
                <a:lnTo>
                  <a:pt x="423484" y="154939"/>
                </a:lnTo>
                <a:lnTo>
                  <a:pt x="440381" y="153669"/>
                </a:lnTo>
                <a:lnTo>
                  <a:pt x="460906" y="152399"/>
                </a:lnTo>
                <a:lnTo>
                  <a:pt x="471159" y="151129"/>
                </a:lnTo>
                <a:lnTo>
                  <a:pt x="514270" y="151129"/>
                </a:lnTo>
                <a:lnTo>
                  <a:pt x="501119" y="119379"/>
                </a:lnTo>
                <a:lnTo>
                  <a:pt x="438825" y="119379"/>
                </a:lnTo>
                <a:lnTo>
                  <a:pt x="431446" y="118109"/>
                </a:lnTo>
                <a:lnTo>
                  <a:pt x="425414" y="109219"/>
                </a:lnTo>
                <a:lnTo>
                  <a:pt x="424246" y="107949"/>
                </a:lnTo>
                <a:lnTo>
                  <a:pt x="420016" y="105409"/>
                </a:lnTo>
                <a:lnTo>
                  <a:pt x="419521" y="101599"/>
                </a:lnTo>
                <a:lnTo>
                  <a:pt x="420640" y="87629"/>
                </a:lnTo>
                <a:lnTo>
                  <a:pt x="421596" y="73659"/>
                </a:lnTo>
                <a:lnTo>
                  <a:pt x="422866" y="53339"/>
                </a:lnTo>
                <a:lnTo>
                  <a:pt x="423407" y="43179"/>
                </a:lnTo>
                <a:lnTo>
                  <a:pt x="420817" y="39369"/>
                </a:lnTo>
                <a:close/>
              </a:path>
              <a:path w="538479" h="538479">
                <a:moveTo>
                  <a:pt x="217567" y="1269"/>
                </a:moveTo>
                <a:lnTo>
                  <a:pt x="211293" y="1269"/>
                </a:lnTo>
                <a:lnTo>
                  <a:pt x="204269" y="2539"/>
                </a:lnTo>
                <a:lnTo>
                  <a:pt x="165486" y="19049"/>
                </a:lnTo>
                <a:lnTo>
                  <a:pt x="117896" y="38099"/>
                </a:lnTo>
                <a:lnTo>
                  <a:pt x="113934" y="44449"/>
                </a:lnTo>
                <a:lnTo>
                  <a:pt x="114518" y="53339"/>
                </a:lnTo>
                <a:lnTo>
                  <a:pt x="115321" y="71119"/>
                </a:lnTo>
                <a:lnTo>
                  <a:pt x="115936" y="78739"/>
                </a:lnTo>
                <a:lnTo>
                  <a:pt x="117020" y="87629"/>
                </a:lnTo>
                <a:lnTo>
                  <a:pt x="117683" y="95249"/>
                </a:lnTo>
                <a:lnTo>
                  <a:pt x="116413" y="102869"/>
                </a:lnTo>
                <a:lnTo>
                  <a:pt x="112891" y="110489"/>
                </a:lnTo>
                <a:lnTo>
                  <a:pt x="106796" y="115569"/>
                </a:lnTo>
                <a:lnTo>
                  <a:pt x="103786" y="118109"/>
                </a:lnTo>
                <a:lnTo>
                  <a:pt x="101386" y="119379"/>
                </a:lnTo>
                <a:lnTo>
                  <a:pt x="152986" y="119379"/>
                </a:lnTo>
                <a:lnTo>
                  <a:pt x="154320" y="115569"/>
                </a:lnTo>
                <a:lnTo>
                  <a:pt x="153685" y="107949"/>
                </a:lnTo>
                <a:lnTo>
                  <a:pt x="152887" y="97789"/>
                </a:lnTo>
                <a:lnTo>
                  <a:pt x="151130" y="73659"/>
                </a:lnTo>
                <a:lnTo>
                  <a:pt x="150332" y="63499"/>
                </a:lnTo>
                <a:lnTo>
                  <a:pt x="151259" y="62229"/>
                </a:lnTo>
                <a:lnTo>
                  <a:pt x="206783" y="39369"/>
                </a:lnTo>
                <a:lnTo>
                  <a:pt x="254729" y="39369"/>
                </a:lnTo>
                <a:lnTo>
                  <a:pt x="250465" y="34289"/>
                </a:lnTo>
                <a:lnTo>
                  <a:pt x="243120" y="26669"/>
                </a:lnTo>
                <a:lnTo>
                  <a:pt x="235824" y="17779"/>
                </a:lnTo>
                <a:lnTo>
                  <a:pt x="228589" y="8889"/>
                </a:lnTo>
                <a:lnTo>
                  <a:pt x="223273" y="3809"/>
                </a:lnTo>
                <a:lnTo>
                  <a:pt x="217567" y="1269"/>
                </a:lnTo>
                <a:close/>
              </a:path>
              <a:path w="538479" h="538479">
                <a:moveTo>
                  <a:pt x="494680" y="114299"/>
                </a:moveTo>
                <a:lnTo>
                  <a:pt x="475937" y="115569"/>
                </a:lnTo>
                <a:lnTo>
                  <a:pt x="466487" y="116839"/>
                </a:lnTo>
                <a:lnTo>
                  <a:pt x="457049" y="116839"/>
                </a:lnTo>
                <a:lnTo>
                  <a:pt x="438825" y="119379"/>
                </a:lnTo>
                <a:lnTo>
                  <a:pt x="501119" y="119379"/>
                </a:lnTo>
                <a:lnTo>
                  <a:pt x="494680" y="114299"/>
                </a:lnTo>
                <a:close/>
              </a:path>
              <a:path w="538479" h="538479">
                <a:moveTo>
                  <a:pt x="254729" y="39369"/>
                </a:moveTo>
                <a:lnTo>
                  <a:pt x="208523" y="39369"/>
                </a:lnTo>
                <a:lnTo>
                  <a:pt x="217420" y="50799"/>
                </a:lnTo>
                <a:lnTo>
                  <a:pt x="237835" y="73659"/>
                </a:lnTo>
                <a:lnTo>
                  <a:pt x="242763" y="80009"/>
                </a:lnTo>
                <a:lnTo>
                  <a:pt x="248681" y="82549"/>
                </a:lnTo>
                <a:lnTo>
                  <a:pt x="264645" y="81279"/>
                </a:lnTo>
                <a:lnTo>
                  <a:pt x="291778" y="81279"/>
                </a:lnTo>
                <a:lnTo>
                  <a:pt x="294680" y="80009"/>
                </a:lnTo>
                <a:lnTo>
                  <a:pt x="299443" y="74929"/>
                </a:lnTo>
                <a:lnTo>
                  <a:pt x="306118" y="66039"/>
                </a:lnTo>
                <a:lnTo>
                  <a:pt x="319520" y="50799"/>
                </a:lnTo>
                <a:lnTo>
                  <a:pt x="323932" y="45719"/>
                </a:lnTo>
                <a:lnTo>
                  <a:pt x="261089" y="45719"/>
                </a:lnTo>
                <a:lnTo>
                  <a:pt x="258993" y="44449"/>
                </a:lnTo>
                <a:lnTo>
                  <a:pt x="254729" y="39369"/>
                </a:lnTo>
                <a:close/>
              </a:path>
              <a:path w="538479" h="538479">
                <a:moveTo>
                  <a:pt x="291778" y="81279"/>
                </a:moveTo>
                <a:lnTo>
                  <a:pt x="273116" y="81279"/>
                </a:lnTo>
                <a:lnTo>
                  <a:pt x="288876" y="82549"/>
                </a:lnTo>
                <a:lnTo>
                  <a:pt x="291778" y="81279"/>
                </a:lnTo>
                <a:close/>
              </a:path>
              <a:path w="538479" h="538479">
                <a:moveTo>
                  <a:pt x="326675" y="0"/>
                </a:moveTo>
                <a:lnTo>
                  <a:pt x="320604" y="1269"/>
                </a:lnTo>
                <a:lnTo>
                  <a:pt x="315043" y="3809"/>
                </a:lnTo>
                <a:lnTo>
                  <a:pt x="309844" y="7619"/>
                </a:lnTo>
                <a:lnTo>
                  <a:pt x="303747" y="15239"/>
                </a:lnTo>
                <a:lnTo>
                  <a:pt x="297614" y="21589"/>
                </a:lnTo>
                <a:lnTo>
                  <a:pt x="291681" y="29209"/>
                </a:lnTo>
                <a:lnTo>
                  <a:pt x="286184" y="36829"/>
                </a:lnTo>
                <a:lnTo>
                  <a:pt x="281305" y="41909"/>
                </a:lnTo>
                <a:lnTo>
                  <a:pt x="275832" y="44449"/>
                </a:lnTo>
                <a:lnTo>
                  <a:pt x="269709" y="45719"/>
                </a:lnTo>
                <a:lnTo>
                  <a:pt x="323932" y="45719"/>
                </a:lnTo>
                <a:lnTo>
                  <a:pt x="326138" y="43179"/>
                </a:lnTo>
                <a:lnTo>
                  <a:pt x="328576" y="40639"/>
                </a:lnTo>
                <a:lnTo>
                  <a:pt x="330494" y="39369"/>
                </a:lnTo>
                <a:lnTo>
                  <a:pt x="420817" y="39369"/>
                </a:lnTo>
                <a:lnTo>
                  <a:pt x="419953" y="38099"/>
                </a:lnTo>
                <a:lnTo>
                  <a:pt x="333402" y="2539"/>
                </a:lnTo>
                <a:lnTo>
                  <a:pt x="326675" y="0"/>
                </a:lnTo>
                <a:close/>
              </a:path>
            </a:pathLst>
          </a:custGeom>
          <a:solidFill>
            <a:srgbClr val="FFFFFF"/>
          </a:solidFill>
        </p:spPr>
        <p:txBody>
          <a:bodyPr wrap="square" lIns="0" tIns="0" rIns="0" bIns="0" rtlCol="0"/>
          <a:lstStyle/>
          <a:p>
            <a:endParaRPr/>
          </a:p>
        </p:txBody>
      </p:sp>
      <p:sp>
        <p:nvSpPr>
          <p:cNvPr id="12" name="object 12"/>
          <p:cNvSpPr/>
          <p:nvPr/>
        </p:nvSpPr>
        <p:spPr>
          <a:xfrm>
            <a:off x="10802511" y="3921429"/>
            <a:ext cx="302260" cy="302260"/>
          </a:xfrm>
          <a:custGeom>
            <a:avLst/>
            <a:gdLst/>
            <a:ahLst/>
            <a:cxnLst/>
            <a:rect l="l" t="t" r="r" b="b"/>
            <a:pathLst>
              <a:path w="302259" h="302260">
                <a:moveTo>
                  <a:pt x="151574" y="0"/>
                </a:moveTo>
                <a:lnTo>
                  <a:pt x="104677" y="7706"/>
                </a:lnTo>
                <a:lnTo>
                  <a:pt x="63268" y="29394"/>
                </a:lnTo>
                <a:lnTo>
                  <a:pt x="30150" y="62280"/>
                </a:lnTo>
                <a:lnTo>
                  <a:pt x="8126" y="103579"/>
                </a:lnTo>
                <a:lnTo>
                  <a:pt x="0" y="150507"/>
                </a:lnTo>
                <a:lnTo>
                  <a:pt x="7698" y="197206"/>
                </a:lnTo>
                <a:lnTo>
                  <a:pt x="29378" y="238519"/>
                </a:lnTo>
                <a:lnTo>
                  <a:pt x="62229" y="271615"/>
                </a:lnTo>
                <a:lnTo>
                  <a:pt x="103440" y="293662"/>
                </a:lnTo>
                <a:lnTo>
                  <a:pt x="150202" y="301828"/>
                </a:lnTo>
                <a:lnTo>
                  <a:pt x="197065" y="294150"/>
                </a:lnTo>
                <a:lnTo>
                  <a:pt x="238486" y="272443"/>
                </a:lnTo>
                <a:lnTo>
                  <a:pt x="244307" y="266661"/>
                </a:lnTo>
                <a:lnTo>
                  <a:pt x="150253" y="266661"/>
                </a:lnTo>
                <a:lnTo>
                  <a:pt x="104430" y="257780"/>
                </a:lnTo>
                <a:lnTo>
                  <a:pt x="67892" y="233370"/>
                </a:lnTo>
                <a:lnTo>
                  <a:pt x="43763" y="196579"/>
                </a:lnTo>
                <a:lnTo>
                  <a:pt x="35197" y="150723"/>
                </a:lnTo>
                <a:lnTo>
                  <a:pt x="35176" y="150507"/>
                </a:lnTo>
                <a:lnTo>
                  <a:pt x="44065" y="104537"/>
                </a:lnTo>
                <a:lnTo>
                  <a:pt x="68357" y="67948"/>
                </a:lnTo>
                <a:lnTo>
                  <a:pt x="105003" y="43813"/>
                </a:lnTo>
                <a:lnTo>
                  <a:pt x="150964" y="35153"/>
                </a:lnTo>
                <a:lnTo>
                  <a:pt x="244472" y="35153"/>
                </a:lnTo>
                <a:lnTo>
                  <a:pt x="239472" y="30115"/>
                </a:lnTo>
                <a:lnTo>
                  <a:pt x="198293" y="8106"/>
                </a:lnTo>
                <a:lnTo>
                  <a:pt x="151574" y="0"/>
                </a:lnTo>
                <a:close/>
              </a:path>
              <a:path w="302259" h="302260">
                <a:moveTo>
                  <a:pt x="244472" y="35153"/>
                </a:moveTo>
                <a:lnTo>
                  <a:pt x="150964" y="35153"/>
                </a:lnTo>
                <a:lnTo>
                  <a:pt x="197018" y="43983"/>
                </a:lnTo>
                <a:lnTo>
                  <a:pt x="233697" y="68245"/>
                </a:lnTo>
                <a:lnTo>
                  <a:pt x="257915" y="104853"/>
                </a:lnTo>
                <a:lnTo>
                  <a:pt x="266544" y="150507"/>
                </a:lnTo>
                <a:lnTo>
                  <a:pt x="266474" y="151307"/>
                </a:lnTo>
                <a:lnTo>
                  <a:pt x="257747" y="197103"/>
                </a:lnTo>
                <a:lnTo>
                  <a:pt x="233456" y="233838"/>
                </a:lnTo>
                <a:lnTo>
                  <a:pt x="196646" y="258001"/>
                </a:lnTo>
                <a:lnTo>
                  <a:pt x="150253" y="266661"/>
                </a:lnTo>
                <a:lnTo>
                  <a:pt x="244307" y="266661"/>
                </a:lnTo>
                <a:lnTo>
                  <a:pt x="271629" y="239524"/>
                </a:lnTo>
                <a:lnTo>
                  <a:pt x="293659" y="198207"/>
                </a:lnTo>
                <a:lnTo>
                  <a:pt x="301739" y="151307"/>
                </a:lnTo>
                <a:lnTo>
                  <a:pt x="293996" y="104537"/>
                </a:lnTo>
                <a:lnTo>
                  <a:pt x="272308" y="63201"/>
                </a:lnTo>
                <a:lnTo>
                  <a:pt x="244472" y="35153"/>
                </a:lnTo>
                <a:close/>
              </a:path>
            </a:pathLst>
          </a:custGeom>
          <a:solidFill>
            <a:srgbClr val="FFFFFF"/>
          </a:solidFill>
        </p:spPr>
        <p:txBody>
          <a:bodyPr wrap="square" lIns="0" tIns="0" rIns="0" bIns="0" rtlCol="0"/>
          <a:lstStyle/>
          <a:p>
            <a:endParaRPr/>
          </a:p>
        </p:txBody>
      </p:sp>
      <p:sp>
        <p:nvSpPr>
          <p:cNvPr id="13" name="object 13"/>
          <p:cNvSpPr txBox="1"/>
          <p:nvPr/>
        </p:nvSpPr>
        <p:spPr>
          <a:xfrm>
            <a:off x="13259085" y="4752913"/>
            <a:ext cx="2249805" cy="1259960"/>
          </a:xfrm>
          <a:prstGeom prst="rect">
            <a:avLst/>
          </a:prstGeom>
        </p:spPr>
        <p:txBody>
          <a:bodyPr vert="horz" wrap="square" lIns="0" tIns="165735" rIns="0" bIns="0" rtlCol="0">
            <a:spAutoFit/>
          </a:bodyPr>
          <a:lstStyle/>
          <a:p>
            <a:pPr marL="13970">
              <a:lnSpc>
                <a:spcPct val="100000"/>
              </a:lnSpc>
              <a:spcBef>
                <a:spcPts val="1305"/>
              </a:spcBef>
            </a:pPr>
            <a:r>
              <a:rPr lang="en-US" sz="2300" b="1" dirty="0">
                <a:latin typeface="Arial" panose="020B0604020202020204" pitchFamily="34" charset="0"/>
                <a:cs typeface="Arial" panose="020B0604020202020204" pitchFamily="34" charset="0"/>
              </a:rPr>
              <a:t>Insight </a:t>
            </a:r>
            <a:endParaRPr sz="23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id-ID" sz="1600" dirty="0">
                <a:effectLst/>
                <a:latin typeface="Segoe UI Web (West European)"/>
              </a:rPr>
              <a:t>Orang gemuk yang merokok memiliki biaya lebih tinggi</a:t>
            </a:r>
          </a:p>
        </p:txBody>
      </p:sp>
      <p:sp>
        <p:nvSpPr>
          <p:cNvPr id="14" name="object 14"/>
          <p:cNvSpPr/>
          <p:nvPr/>
        </p:nvSpPr>
        <p:spPr>
          <a:xfrm>
            <a:off x="13266928" y="3632199"/>
            <a:ext cx="880236" cy="880262"/>
          </a:xfrm>
          <a:prstGeom prst="rect">
            <a:avLst/>
          </a:prstGeom>
          <a:blipFill>
            <a:blip r:embed="rId6" cstate="print"/>
            <a:stretch>
              <a:fillRect/>
            </a:stretch>
          </a:blipFill>
        </p:spPr>
        <p:txBody>
          <a:bodyPr wrap="square" lIns="0" tIns="0" rIns="0" bIns="0" rtlCol="0"/>
          <a:lstStyle/>
          <a:p>
            <a:endParaRPr/>
          </a:p>
        </p:txBody>
      </p:sp>
      <p:sp>
        <p:nvSpPr>
          <p:cNvPr id="15" name="object 15"/>
          <p:cNvSpPr/>
          <p:nvPr/>
        </p:nvSpPr>
        <p:spPr>
          <a:xfrm>
            <a:off x="13437889" y="3803098"/>
            <a:ext cx="538480" cy="538480"/>
          </a:xfrm>
          <a:custGeom>
            <a:avLst/>
            <a:gdLst/>
            <a:ahLst/>
            <a:cxnLst/>
            <a:rect l="l" t="t" r="r" b="b"/>
            <a:pathLst>
              <a:path w="538480" h="538479">
                <a:moveTo>
                  <a:pt x="153514" y="421639"/>
                </a:moveTo>
                <a:lnTo>
                  <a:pt x="94901" y="421639"/>
                </a:lnTo>
                <a:lnTo>
                  <a:pt x="102436" y="422909"/>
                </a:lnTo>
                <a:lnTo>
                  <a:pt x="109145" y="426719"/>
                </a:lnTo>
                <a:lnTo>
                  <a:pt x="115109" y="431799"/>
                </a:lnTo>
                <a:lnTo>
                  <a:pt x="117497" y="435609"/>
                </a:lnTo>
                <a:lnTo>
                  <a:pt x="118780" y="438149"/>
                </a:lnTo>
                <a:lnTo>
                  <a:pt x="118449" y="441959"/>
                </a:lnTo>
                <a:lnTo>
                  <a:pt x="117621" y="452119"/>
                </a:lnTo>
                <a:lnTo>
                  <a:pt x="116773" y="464819"/>
                </a:lnTo>
                <a:lnTo>
                  <a:pt x="115503" y="485139"/>
                </a:lnTo>
                <a:lnTo>
                  <a:pt x="115830" y="492759"/>
                </a:lnTo>
                <a:lnTo>
                  <a:pt x="205165" y="537209"/>
                </a:lnTo>
                <a:lnTo>
                  <a:pt x="211970" y="538479"/>
                </a:lnTo>
                <a:lnTo>
                  <a:pt x="217949" y="538479"/>
                </a:lnTo>
                <a:lnTo>
                  <a:pt x="246170" y="511809"/>
                </a:lnTo>
                <a:lnTo>
                  <a:pt x="251647" y="504189"/>
                </a:lnTo>
                <a:lnTo>
                  <a:pt x="255071" y="500379"/>
                </a:lnTo>
                <a:lnTo>
                  <a:pt x="207730" y="500379"/>
                </a:lnTo>
                <a:lnTo>
                  <a:pt x="152358" y="477519"/>
                </a:lnTo>
                <a:lnTo>
                  <a:pt x="151254" y="476249"/>
                </a:lnTo>
                <a:lnTo>
                  <a:pt x="152441" y="458469"/>
                </a:lnTo>
                <a:lnTo>
                  <a:pt x="153470" y="441959"/>
                </a:lnTo>
                <a:lnTo>
                  <a:pt x="154721" y="424179"/>
                </a:lnTo>
                <a:lnTo>
                  <a:pt x="153514" y="421639"/>
                </a:lnTo>
                <a:close/>
              </a:path>
              <a:path w="538480" h="538479">
                <a:moveTo>
                  <a:pt x="325307" y="494029"/>
                </a:moveTo>
                <a:lnTo>
                  <a:pt x="277174" y="494029"/>
                </a:lnTo>
                <a:lnTo>
                  <a:pt x="279384" y="495299"/>
                </a:lnTo>
                <a:lnTo>
                  <a:pt x="288755" y="505459"/>
                </a:lnTo>
                <a:lnTo>
                  <a:pt x="296091" y="514349"/>
                </a:lnTo>
                <a:lnTo>
                  <a:pt x="310829" y="530859"/>
                </a:lnTo>
                <a:lnTo>
                  <a:pt x="315942" y="535939"/>
                </a:lnTo>
                <a:lnTo>
                  <a:pt x="321292" y="538479"/>
                </a:lnTo>
                <a:lnTo>
                  <a:pt x="327154" y="538479"/>
                </a:lnTo>
                <a:lnTo>
                  <a:pt x="333803" y="537209"/>
                </a:lnTo>
                <a:lnTo>
                  <a:pt x="372834" y="520699"/>
                </a:lnTo>
                <a:lnTo>
                  <a:pt x="420608" y="501649"/>
                </a:lnTo>
                <a:lnTo>
                  <a:pt x="421365" y="500379"/>
                </a:lnTo>
                <a:lnTo>
                  <a:pt x="331467" y="500379"/>
                </a:lnTo>
                <a:lnTo>
                  <a:pt x="329676" y="499109"/>
                </a:lnTo>
                <a:lnTo>
                  <a:pt x="327453" y="496569"/>
                </a:lnTo>
                <a:lnTo>
                  <a:pt x="325307" y="494029"/>
                </a:lnTo>
                <a:close/>
              </a:path>
              <a:path w="538480" h="538479">
                <a:moveTo>
                  <a:pt x="290979" y="458469"/>
                </a:moveTo>
                <a:lnTo>
                  <a:pt x="248929" y="458469"/>
                </a:lnTo>
                <a:lnTo>
                  <a:pt x="243303" y="459739"/>
                </a:lnTo>
                <a:lnTo>
                  <a:pt x="238934" y="464819"/>
                </a:lnTo>
                <a:lnTo>
                  <a:pt x="232113" y="473709"/>
                </a:lnTo>
                <a:lnTo>
                  <a:pt x="218355" y="488949"/>
                </a:lnTo>
                <a:lnTo>
                  <a:pt x="209420" y="500379"/>
                </a:lnTo>
                <a:lnTo>
                  <a:pt x="255071" y="500379"/>
                </a:lnTo>
                <a:lnTo>
                  <a:pt x="256212" y="499109"/>
                </a:lnTo>
                <a:lnTo>
                  <a:pt x="261301" y="495299"/>
                </a:lnTo>
                <a:lnTo>
                  <a:pt x="267172" y="494029"/>
                </a:lnTo>
                <a:lnTo>
                  <a:pt x="325307" y="494029"/>
                </a:lnTo>
                <a:lnTo>
                  <a:pt x="321015" y="488949"/>
                </a:lnTo>
                <a:lnTo>
                  <a:pt x="307990" y="473709"/>
                </a:lnTo>
                <a:lnTo>
                  <a:pt x="296694" y="461009"/>
                </a:lnTo>
                <a:lnTo>
                  <a:pt x="290979" y="458469"/>
                </a:lnTo>
                <a:close/>
              </a:path>
              <a:path w="538480" h="538479">
                <a:moveTo>
                  <a:pt x="440837" y="384809"/>
                </a:moveTo>
                <a:lnTo>
                  <a:pt x="424697" y="384809"/>
                </a:lnTo>
                <a:lnTo>
                  <a:pt x="419401" y="386079"/>
                </a:lnTo>
                <a:lnTo>
                  <a:pt x="408909" y="396239"/>
                </a:lnTo>
                <a:lnTo>
                  <a:pt x="396492" y="408939"/>
                </a:lnTo>
                <a:lnTo>
                  <a:pt x="385581" y="419099"/>
                </a:lnTo>
                <a:lnTo>
                  <a:pt x="384108" y="425449"/>
                </a:lnTo>
                <a:lnTo>
                  <a:pt x="384629" y="431799"/>
                </a:lnTo>
                <a:lnTo>
                  <a:pt x="385403" y="441959"/>
                </a:lnTo>
                <a:lnTo>
                  <a:pt x="387076" y="464819"/>
                </a:lnTo>
                <a:lnTo>
                  <a:pt x="387689" y="472439"/>
                </a:lnTo>
                <a:lnTo>
                  <a:pt x="388007" y="474979"/>
                </a:lnTo>
                <a:lnTo>
                  <a:pt x="387029" y="477519"/>
                </a:lnTo>
                <a:lnTo>
                  <a:pt x="383435" y="478789"/>
                </a:lnTo>
                <a:lnTo>
                  <a:pt x="331467" y="500379"/>
                </a:lnTo>
                <a:lnTo>
                  <a:pt x="421365" y="500379"/>
                </a:lnTo>
                <a:lnTo>
                  <a:pt x="424392" y="495299"/>
                </a:lnTo>
                <a:lnTo>
                  <a:pt x="423703" y="483869"/>
                </a:lnTo>
                <a:lnTo>
                  <a:pt x="423317" y="476249"/>
                </a:lnTo>
                <a:lnTo>
                  <a:pt x="423008" y="468629"/>
                </a:lnTo>
                <a:lnTo>
                  <a:pt x="422409" y="461009"/>
                </a:lnTo>
                <a:lnTo>
                  <a:pt x="421294" y="452119"/>
                </a:lnTo>
                <a:lnTo>
                  <a:pt x="420598" y="444499"/>
                </a:lnTo>
                <a:lnTo>
                  <a:pt x="422008" y="436879"/>
                </a:lnTo>
                <a:lnTo>
                  <a:pt x="425708" y="429259"/>
                </a:lnTo>
                <a:lnTo>
                  <a:pt x="431885" y="424179"/>
                </a:lnTo>
                <a:lnTo>
                  <a:pt x="434705" y="421639"/>
                </a:lnTo>
                <a:lnTo>
                  <a:pt x="436991" y="420369"/>
                </a:lnTo>
                <a:lnTo>
                  <a:pt x="501189" y="420369"/>
                </a:lnTo>
                <a:lnTo>
                  <a:pt x="505025" y="411479"/>
                </a:lnTo>
                <a:lnTo>
                  <a:pt x="514795" y="387349"/>
                </a:lnTo>
                <a:lnTo>
                  <a:pt x="461353" y="387349"/>
                </a:lnTo>
                <a:lnTo>
                  <a:pt x="440837" y="384809"/>
                </a:lnTo>
                <a:close/>
              </a:path>
              <a:path w="538480" h="538479">
                <a:moveTo>
                  <a:pt x="52714" y="115569"/>
                </a:moveTo>
                <a:lnTo>
                  <a:pt x="42503" y="115569"/>
                </a:lnTo>
                <a:lnTo>
                  <a:pt x="37068" y="119379"/>
                </a:lnTo>
                <a:lnTo>
                  <a:pt x="25429" y="147319"/>
                </a:lnTo>
                <a:lnTo>
                  <a:pt x="2079" y="205739"/>
                </a:lnTo>
                <a:lnTo>
                  <a:pt x="0" y="212089"/>
                </a:lnTo>
                <a:lnTo>
                  <a:pt x="224" y="218439"/>
                </a:lnTo>
                <a:lnTo>
                  <a:pt x="2874" y="224789"/>
                </a:lnTo>
                <a:lnTo>
                  <a:pt x="8074" y="229869"/>
                </a:lnTo>
                <a:lnTo>
                  <a:pt x="23436" y="242569"/>
                </a:lnTo>
                <a:lnTo>
                  <a:pt x="31168" y="250189"/>
                </a:lnTo>
                <a:lnTo>
                  <a:pt x="38998" y="256539"/>
                </a:lnTo>
                <a:lnTo>
                  <a:pt x="43621" y="260349"/>
                </a:lnTo>
                <a:lnTo>
                  <a:pt x="46758" y="264159"/>
                </a:lnTo>
                <a:lnTo>
                  <a:pt x="45158" y="269239"/>
                </a:lnTo>
                <a:lnTo>
                  <a:pt x="45158" y="279399"/>
                </a:lnTo>
                <a:lnTo>
                  <a:pt x="2758" y="316229"/>
                </a:lnTo>
                <a:lnTo>
                  <a:pt x="417" y="322579"/>
                </a:lnTo>
                <a:lnTo>
                  <a:pt x="17896" y="373379"/>
                </a:lnTo>
                <a:lnTo>
                  <a:pt x="37804" y="421639"/>
                </a:lnTo>
                <a:lnTo>
                  <a:pt x="43786" y="425449"/>
                </a:lnTo>
                <a:lnTo>
                  <a:pt x="53654" y="424179"/>
                </a:lnTo>
                <a:lnTo>
                  <a:pt x="70123" y="424179"/>
                </a:lnTo>
                <a:lnTo>
                  <a:pt x="86458" y="421639"/>
                </a:lnTo>
                <a:lnTo>
                  <a:pt x="153514" y="421639"/>
                </a:lnTo>
                <a:lnTo>
                  <a:pt x="152308" y="419099"/>
                </a:lnTo>
                <a:lnTo>
                  <a:pt x="147037" y="414019"/>
                </a:lnTo>
                <a:lnTo>
                  <a:pt x="141665" y="408939"/>
                </a:lnTo>
                <a:lnTo>
                  <a:pt x="136404" y="403859"/>
                </a:lnTo>
                <a:lnTo>
                  <a:pt x="131253" y="398779"/>
                </a:lnTo>
                <a:lnTo>
                  <a:pt x="126209" y="392429"/>
                </a:lnTo>
                <a:lnTo>
                  <a:pt x="122275" y="388619"/>
                </a:lnTo>
                <a:lnTo>
                  <a:pt x="63687" y="388619"/>
                </a:lnTo>
                <a:lnTo>
                  <a:pt x="61795" y="387349"/>
                </a:lnTo>
                <a:lnTo>
                  <a:pt x="55486" y="372109"/>
                </a:lnTo>
                <a:lnTo>
                  <a:pt x="50530" y="359409"/>
                </a:lnTo>
                <a:lnTo>
                  <a:pt x="45488" y="347979"/>
                </a:lnTo>
                <a:lnTo>
                  <a:pt x="38973" y="332739"/>
                </a:lnTo>
                <a:lnTo>
                  <a:pt x="39341" y="330199"/>
                </a:lnTo>
                <a:lnTo>
                  <a:pt x="49889" y="321309"/>
                </a:lnTo>
                <a:lnTo>
                  <a:pt x="65460" y="308609"/>
                </a:lnTo>
                <a:lnTo>
                  <a:pt x="73288" y="300989"/>
                </a:lnTo>
                <a:lnTo>
                  <a:pt x="79092" y="295909"/>
                </a:lnTo>
                <a:lnTo>
                  <a:pt x="81315" y="290829"/>
                </a:lnTo>
                <a:lnTo>
                  <a:pt x="80819" y="283209"/>
                </a:lnTo>
                <a:lnTo>
                  <a:pt x="80520" y="276859"/>
                </a:lnTo>
                <a:lnTo>
                  <a:pt x="80645" y="261619"/>
                </a:lnTo>
                <a:lnTo>
                  <a:pt x="80857" y="256539"/>
                </a:lnTo>
                <a:lnTo>
                  <a:pt x="81188" y="250189"/>
                </a:lnTo>
                <a:lnTo>
                  <a:pt x="79359" y="245109"/>
                </a:lnTo>
                <a:lnTo>
                  <a:pt x="58212" y="226059"/>
                </a:lnTo>
                <a:lnTo>
                  <a:pt x="50182" y="219709"/>
                </a:lnTo>
                <a:lnTo>
                  <a:pt x="42097" y="212089"/>
                </a:lnTo>
                <a:lnTo>
                  <a:pt x="39290" y="210819"/>
                </a:lnTo>
                <a:lnTo>
                  <a:pt x="38528" y="208279"/>
                </a:lnTo>
                <a:lnTo>
                  <a:pt x="45094" y="193039"/>
                </a:lnTo>
                <a:lnTo>
                  <a:pt x="50047" y="180339"/>
                </a:lnTo>
                <a:lnTo>
                  <a:pt x="54915" y="168909"/>
                </a:lnTo>
                <a:lnTo>
                  <a:pt x="61185" y="152399"/>
                </a:lnTo>
                <a:lnTo>
                  <a:pt x="120354" y="152399"/>
                </a:lnTo>
                <a:lnTo>
                  <a:pt x="152104" y="121919"/>
                </a:lnTo>
                <a:lnTo>
                  <a:pt x="152988" y="119379"/>
                </a:lnTo>
                <a:lnTo>
                  <a:pt x="101381" y="119379"/>
                </a:lnTo>
                <a:lnTo>
                  <a:pt x="86386" y="118109"/>
                </a:lnTo>
                <a:lnTo>
                  <a:pt x="75161" y="116839"/>
                </a:lnTo>
                <a:lnTo>
                  <a:pt x="63937" y="116839"/>
                </a:lnTo>
                <a:lnTo>
                  <a:pt x="52714" y="115569"/>
                </a:lnTo>
                <a:close/>
              </a:path>
              <a:path w="538480" h="538479">
                <a:moveTo>
                  <a:pt x="501189" y="420369"/>
                </a:moveTo>
                <a:lnTo>
                  <a:pt x="436991" y="420369"/>
                </a:lnTo>
                <a:lnTo>
                  <a:pt x="451780" y="421639"/>
                </a:lnTo>
                <a:lnTo>
                  <a:pt x="463000" y="421639"/>
                </a:lnTo>
                <a:lnTo>
                  <a:pt x="485467" y="424179"/>
                </a:lnTo>
                <a:lnTo>
                  <a:pt x="495728" y="424179"/>
                </a:lnTo>
                <a:lnTo>
                  <a:pt x="501189" y="420369"/>
                </a:lnTo>
                <a:close/>
              </a:path>
              <a:path w="538480" h="538479">
                <a:moveTo>
                  <a:pt x="114957" y="384809"/>
                </a:moveTo>
                <a:lnTo>
                  <a:pt x="107210" y="384809"/>
                </a:lnTo>
                <a:lnTo>
                  <a:pt x="97229" y="386079"/>
                </a:lnTo>
                <a:lnTo>
                  <a:pt x="77244" y="387349"/>
                </a:lnTo>
                <a:lnTo>
                  <a:pt x="67256" y="388619"/>
                </a:lnTo>
                <a:lnTo>
                  <a:pt x="122275" y="388619"/>
                </a:lnTo>
                <a:lnTo>
                  <a:pt x="120964" y="387349"/>
                </a:lnTo>
                <a:lnTo>
                  <a:pt x="114957" y="384809"/>
                </a:lnTo>
                <a:close/>
              </a:path>
              <a:path w="538480" h="538479">
                <a:moveTo>
                  <a:pt x="514269" y="151129"/>
                </a:moveTo>
                <a:lnTo>
                  <a:pt x="474888" y="151129"/>
                </a:lnTo>
                <a:lnTo>
                  <a:pt x="476564" y="152399"/>
                </a:lnTo>
                <a:lnTo>
                  <a:pt x="477961" y="156209"/>
                </a:lnTo>
                <a:lnTo>
                  <a:pt x="482833" y="167639"/>
                </a:lnTo>
                <a:lnTo>
                  <a:pt x="487791" y="180339"/>
                </a:lnTo>
                <a:lnTo>
                  <a:pt x="492834" y="191769"/>
                </a:lnTo>
                <a:lnTo>
                  <a:pt x="497964" y="204469"/>
                </a:lnTo>
                <a:lnTo>
                  <a:pt x="499411" y="208279"/>
                </a:lnTo>
                <a:lnTo>
                  <a:pt x="498789" y="209549"/>
                </a:lnTo>
                <a:lnTo>
                  <a:pt x="496147" y="212089"/>
                </a:lnTo>
                <a:lnTo>
                  <a:pt x="465299" y="237489"/>
                </a:lnTo>
                <a:lnTo>
                  <a:pt x="459483" y="242569"/>
                </a:lnTo>
                <a:lnTo>
                  <a:pt x="457120" y="248919"/>
                </a:lnTo>
                <a:lnTo>
                  <a:pt x="457590" y="256539"/>
                </a:lnTo>
                <a:lnTo>
                  <a:pt x="457700" y="259079"/>
                </a:lnTo>
                <a:lnTo>
                  <a:pt x="457813" y="276859"/>
                </a:lnTo>
                <a:lnTo>
                  <a:pt x="457552" y="283209"/>
                </a:lnTo>
                <a:lnTo>
                  <a:pt x="457222" y="289559"/>
                </a:lnTo>
                <a:lnTo>
                  <a:pt x="459114" y="295909"/>
                </a:lnTo>
                <a:lnTo>
                  <a:pt x="498992" y="328929"/>
                </a:lnTo>
                <a:lnTo>
                  <a:pt x="499754" y="331469"/>
                </a:lnTo>
                <a:lnTo>
                  <a:pt x="493277" y="346709"/>
                </a:lnTo>
                <a:lnTo>
                  <a:pt x="488283" y="359409"/>
                </a:lnTo>
                <a:lnTo>
                  <a:pt x="483361" y="370839"/>
                </a:lnTo>
                <a:lnTo>
                  <a:pt x="478507" y="383539"/>
                </a:lnTo>
                <a:lnTo>
                  <a:pt x="477136" y="387349"/>
                </a:lnTo>
                <a:lnTo>
                  <a:pt x="514795" y="387349"/>
                </a:lnTo>
                <a:lnTo>
                  <a:pt x="536394" y="334009"/>
                </a:lnTo>
                <a:lnTo>
                  <a:pt x="538331" y="327659"/>
                </a:lnTo>
                <a:lnTo>
                  <a:pt x="538089" y="321309"/>
                </a:lnTo>
                <a:lnTo>
                  <a:pt x="535590" y="316229"/>
                </a:lnTo>
                <a:lnTo>
                  <a:pt x="530755" y="309879"/>
                </a:lnTo>
                <a:lnTo>
                  <a:pt x="523839" y="304799"/>
                </a:lnTo>
                <a:lnTo>
                  <a:pt x="516937" y="298449"/>
                </a:lnTo>
                <a:lnTo>
                  <a:pt x="509931" y="292099"/>
                </a:lnTo>
                <a:lnTo>
                  <a:pt x="502701" y="287019"/>
                </a:lnTo>
                <a:lnTo>
                  <a:pt x="495144" y="280669"/>
                </a:lnTo>
                <a:lnTo>
                  <a:pt x="491842" y="274319"/>
                </a:lnTo>
                <a:lnTo>
                  <a:pt x="493430" y="261619"/>
                </a:lnTo>
                <a:lnTo>
                  <a:pt x="494077" y="259079"/>
                </a:lnTo>
                <a:lnTo>
                  <a:pt x="505472" y="250189"/>
                </a:lnTo>
                <a:lnTo>
                  <a:pt x="531022" y="227329"/>
                </a:lnTo>
                <a:lnTo>
                  <a:pt x="535529" y="223519"/>
                </a:lnTo>
                <a:lnTo>
                  <a:pt x="537870" y="217169"/>
                </a:lnTo>
                <a:lnTo>
                  <a:pt x="538101" y="212089"/>
                </a:lnTo>
                <a:lnTo>
                  <a:pt x="536279" y="205739"/>
                </a:lnTo>
                <a:lnTo>
                  <a:pt x="520584" y="166369"/>
                </a:lnTo>
                <a:lnTo>
                  <a:pt x="514269" y="151129"/>
                </a:lnTo>
                <a:close/>
              </a:path>
              <a:path w="538480" h="538479">
                <a:moveTo>
                  <a:pt x="120354" y="152399"/>
                </a:moveTo>
                <a:lnTo>
                  <a:pt x="77277" y="152399"/>
                </a:lnTo>
                <a:lnTo>
                  <a:pt x="97811" y="153669"/>
                </a:lnTo>
                <a:lnTo>
                  <a:pt x="108074" y="154939"/>
                </a:lnTo>
                <a:lnTo>
                  <a:pt x="115008" y="154939"/>
                </a:lnTo>
                <a:lnTo>
                  <a:pt x="120354" y="152399"/>
                </a:lnTo>
                <a:close/>
              </a:path>
              <a:path w="538480" h="538479">
                <a:moveTo>
                  <a:pt x="420814" y="39369"/>
                </a:moveTo>
                <a:lnTo>
                  <a:pt x="330489" y="39369"/>
                </a:lnTo>
                <a:lnTo>
                  <a:pt x="334311" y="40639"/>
                </a:lnTo>
                <a:lnTo>
                  <a:pt x="382521" y="60959"/>
                </a:lnTo>
                <a:lnTo>
                  <a:pt x="386077" y="62229"/>
                </a:lnTo>
                <a:lnTo>
                  <a:pt x="387258" y="63499"/>
                </a:lnTo>
                <a:lnTo>
                  <a:pt x="386254" y="71119"/>
                </a:lnTo>
                <a:lnTo>
                  <a:pt x="386199" y="76199"/>
                </a:lnTo>
                <a:lnTo>
                  <a:pt x="386064" y="78739"/>
                </a:lnTo>
                <a:lnTo>
                  <a:pt x="385924" y="78739"/>
                </a:lnTo>
                <a:lnTo>
                  <a:pt x="383714" y="115569"/>
                </a:lnTo>
                <a:lnTo>
                  <a:pt x="385873" y="120649"/>
                </a:lnTo>
                <a:lnTo>
                  <a:pt x="390115" y="124459"/>
                </a:lnTo>
                <a:lnTo>
                  <a:pt x="396002" y="130809"/>
                </a:lnTo>
                <a:lnTo>
                  <a:pt x="401844" y="135889"/>
                </a:lnTo>
                <a:lnTo>
                  <a:pt x="407628" y="142239"/>
                </a:lnTo>
                <a:lnTo>
                  <a:pt x="413343" y="148589"/>
                </a:lnTo>
                <a:lnTo>
                  <a:pt x="418030" y="152399"/>
                </a:lnTo>
                <a:lnTo>
                  <a:pt x="423478" y="154939"/>
                </a:lnTo>
                <a:lnTo>
                  <a:pt x="440377" y="153669"/>
                </a:lnTo>
                <a:lnTo>
                  <a:pt x="460911" y="152399"/>
                </a:lnTo>
                <a:lnTo>
                  <a:pt x="471167" y="151129"/>
                </a:lnTo>
                <a:lnTo>
                  <a:pt x="514269" y="151129"/>
                </a:lnTo>
                <a:lnTo>
                  <a:pt x="501113" y="119379"/>
                </a:lnTo>
                <a:lnTo>
                  <a:pt x="438820" y="119379"/>
                </a:lnTo>
                <a:lnTo>
                  <a:pt x="431441" y="118109"/>
                </a:lnTo>
                <a:lnTo>
                  <a:pt x="425421" y="109219"/>
                </a:lnTo>
                <a:lnTo>
                  <a:pt x="423059" y="106679"/>
                </a:lnTo>
                <a:lnTo>
                  <a:pt x="420011" y="105409"/>
                </a:lnTo>
                <a:lnTo>
                  <a:pt x="419516" y="101599"/>
                </a:lnTo>
                <a:lnTo>
                  <a:pt x="420635" y="87629"/>
                </a:lnTo>
                <a:lnTo>
                  <a:pt x="421593" y="73659"/>
                </a:lnTo>
                <a:lnTo>
                  <a:pt x="422873" y="53339"/>
                </a:lnTo>
                <a:lnTo>
                  <a:pt x="423415" y="43179"/>
                </a:lnTo>
                <a:lnTo>
                  <a:pt x="420814" y="39369"/>
                </a:lnTo>
                <a:close/>
              </a:path>
              <a:path w="538480" h="538479">
                <a:moveTo>
                  <a:pt x="217562" y="1269"/>
                </a:moveTo>
                <a:lnTo>
                  <a:pt x="211287" y="1269"/>
                </a:lnTo>
                <a:lnTo>
                  <a:pt x="204263" y="2539"/>
                </a:lnTo>
                <a:lnTo>
                  <a:pt x="165485" y="19049"/>
                </a:lnTo>
                <a:lnTo>
                  <a:pt x="117903" y="38099"/>
                </a:lnTo>
                <a:lnTo>
                  <a:pt x="113928" y="44449"/>
                </a:lnTo>
                <a:lnTo>
                  <a:pt x="114512" y="53339"/>
                </a:lnTo>
                <a:lnTo>
                  <a:pt x="115325" y="71119"/>
                </a:lnTo>
                <a:lnTo>
                  <a:pt x="115938" y="78739"/>
                </a:lnTo>
                <a:lnTo>
                  <a:pt x="117014" y="87629"/>
                </a:lnTo>
                <a:lnTo>
                  <a:pt x="117683" y="95249"/>
                </a:lnTo>
                <a:lnTo>
                  <a:pt x="116413" y="102869"/>
                </a:lnTo>
                <a:lnTo>
                  <a:pt x="112887" y="110489"/>
                </a:lnTo>
                <a:lnTo>
                  <a:pt x="106791" y="115569"/>
                </a:lnTo>
                <a:lnTo>
                  <a:pt x="103781" y="118109"/>
                </a:lnTo>
                <a:lnTo>
                  <a:pt x="101381" y="119379"/>
                </a:lnTo>
                <a:lnTo>
                  <a:pt x="152988" y="119379"/>
                </a:lnTo>
                <a:lnTo>
                  <a:pt x="154314" y="115569"/>
                </a:lnTo>
                <a:lnTo>
                  <a:pt x="152882" y="97789"/>
                </a:lnTo>
                <a:lnTo>
                  <a:pt x="151128" y="73659"/>
                </a:lnTo>
                <a:lnTo>
                  <a:pt x="150326" y="63499"/>
                </a:lnTo>
                <a:lnTo>
                  <a:pt x="151254" y="62229"/>
                </a:lnTo>
                <a:lnTo>
                  <a:pt x="203768" y="40639"/>
                </a:lnTo>
                <a:lnTo>
                  <a:pt x="206778" y="39369"/>
                </a:lnTo>
                <a:lnTo>
                  <a:pt x="254725" y="39369"/>
                </a:lnTo>
                <a:lnTo>
                  <a:pt x="250462" y="34289"/>
                </a:lnTo>
                <a:lnTo>
                  <a:pt x="243119" y="26669"/>
                </a:lnTo>
                <a:lnTo>
                  <a:pt x="228584" y="8889"/>
                </a:lnTo>
                <a:lnTo>
                  <a:pt x="223267" y="3809"/>
                </a:lnTo>
                <a:lnTo>
                  <a:pt x="217562" y="1269"/>
                </a:lnTo>
                <a:close/>
              </a:path>
              <a:path w="538480" h="538479">
                <a:moveTo>
                  <a:pt x="494674" y="114299"/>
                </a:moveTo>
                <a:lnTo>
                  <a:pt x="475937" y="115569"/>
                </a:lnTo>
                <a:lnTo>
                  <a:pt x="466483" y="116839"/>
                </a:lnTo>
                <a:lnTo>
                  <a:pt x="457044" y="116839"/>
                </a:lnTo>
                <a:lnTo>
                  <a:pt x="438820" y="119379"/>
                </a:lnTo>
                <a:lnTo>
                  <a:pt x="501113" y="119379"/>
                </a:lnTo>
                <a:lnTo>
                  <a:pt x="494674" y="114299"/>
                </a:lnTo>
                <a:close/>
              </a:path>
              <a:path w="538480" h="538479">
                <a:moveTo>
                  <a:pt x="254725" y="39369"/>
                </a:moveTo>
                <a:lnTo>
                  <a:pt x="208518" y="39369"/>
                </a:lnTo>
                <a:lnTo>
                  <a:pt x="217414" y="50799"/>
                </a:lnTo>
                <a:lnTo>
                  <a:pt x="237829" y="73659"/>
                </a:lnTo>
                <a:lnTo>
                  <a:pt x="242757" y="80009"/>
                </a:lnTo>
                <a:lnTo>
                  <a:pt x="248688" y="82549"/>
                </a:lnTo>
                <a:lnTo>
                  <a:pt x="264639" y="81279"/>
                </a:lnTo>
                <a:lnTo>
                  <a:pt x="291773" y="81279"/>
                </a:lnTo>
                <a:lnTo>
                  <a:pt x="294675" y="80009"/>
                </a:lnTo>
                <a:lnTo>
                  <a:pt x="299437" y="74929"/>
                </a:lnTo>
                <a:lnTo>
                  <a:pt x="306112" y="66039"/>
                </a:lnTo>
                <a:lnTo>
                  <a:pt x="319520" y="50799"/>
                </a:lnTo>
                <a:lnTo>
                  <a:pt x="323937" y="45719"/>
                </a:lnTo>
                <a:lnTo>
                  <a:pt x="261096" y="45719"/>
                </a:lnTo>
                <a:lnTo>
                  <a:pt x="258988" y="44449"/>
                </a:lnTo>
                <a:lnTo>
                  <a:pt x="254725" y="39369"/>
                </a:lnTo>
                <a:close/>
              </a:path>
              <a:path w="538480" h="538479">
                <a:moveTo>
                  <a:pt x="291773" y="81279"/>
                </a:moveTo>
                <a:lnTo>
                  <a:pt x="273110" y="81279"/>
                </a:lnTo>
                <a:lnTo>
                  <a:pt x="288871" y="82549"/>
                </a:lnTo>
                <a:lnTo>
                  <a:pt x="291773" y="81279"/>
                </a:lnTo>
                <a:close/>
              </a:path>
              <a:path w="538480" h="538479">
                <a:moveTo>
                  <a:pt x="326671" y="0"/>
                </a:moveTo>
                <a:lnTo>
                  <a:pt x="320605" y="1269"/>
                </a:lnTo>
                <a:lnTo>
                  <a:pt x="315048" y="3809"/>
                </a:lnTo>
                <a:lnTo>
                  <a:pt x="309851" y="7619"/>
                </a:lnTo>
                <a:lnTo>
                  <a:pt x="303752" y="15239"/>
                </a:lnTo>
                <a:lnTo>
                  <a:pt x="297615" y="21589"/>
                </a:lnTo>
                <a:lnTo>
                  <a:pt x="291677" y="29209"/>
                </a:lnTo>
                <a:lnTo>
                  <a:pt x="286178" y="36829"/>
                </a:lnTo>
                <a:lnTo>
                  <a:pt x="281306" y="41909"/>
                </a:lnTo>
                <a:lnTo>
                  <a:pt x="275836" y="44449"/>
                </a:lnTo>
                <a:lnTo>
                  <a:pt x="269710" y="45719"/>
                </a:lnTo>
                <a:lnTo>
                  <a:pt x="323937" y="45719"/>
                </a:lnTo>
                <a:lnTo>
                  <a:pt x="326145" y="43179"/>
                </a:lnTo>
                <a:lnTo>
                  <a:pt x="328571" y="40639"/>
                </a:lnTo>
                <a:lnTo>
                  <a:pt x="330489" y="39369"/>
                </a:lnTo>
                <a:lnTo>
                  <a:pt x="420814" y="39369"/>
                </a:lnTo>
                <a:lnTo>
                  <a:pt x="419947" y="38099"/>
                </a:lnTo>
                <a:lnTo>
                  <a:pt x="333397" y="2539"/>
                </a:lnTo>
                <a:lnTo>
                  <a:pt x="326671" y="0"/>
                </a:lnTo>
                <a:close/>
              </a:path>
            </a:pathLst>
          </a:custGeom>
          <a:solidFill>
            <a:srgbClr val="FFFFFF"/>
          </a:solidFill>
        </p:spPr>
        <p:txBody>
          <a:bodyPr wrap="square" lIns="0" tIns="0" rIns="0" bIns="0" rtlCol="0"/>
          <a:lstStyle/>
          <a:p>
            <a:endParaRPr/>
          </a:p>
        </p:txBody>
      </p:sp>
      <p:sp>
        <p:nvSpPr>
          <p:cNvPr id="16" name="object 16"/>
          <p:cNvSpPr/>
          <p:nvPr/>
        </p:nvSpPr>
        <p:spPr>
          <a:xfrm>
            <a:off x="13556129" y="3921429"/>
            <a:ext cx="302260" cy="302260"/>
          </a:xfrm>
          <a:custGeom>
            <a:avLst/>
            <a:gdLst/>
            <a:ahLst/>
            <a:cxnLst/>
            <a:rect l="l" t="t" r="r" b="b"/>
            <a:pathLst>
              <a:path w="302259" h="302260">
                <a:moveTo>
                  <a:pt x="151561" y="0"/>
                </a:moveTo>
                <a:lnTo>
                  <a:pt x="104664" y="7706"/>
                </a:lnTo>
                <a:lnTo>
                  <a:pt x="63256" y="29394"/>
                </a:lnTo>
                <a:lnTo>
                  <a:pt x="30140" y="62280"/>
                </a:lnTo>
                <a:lnTo>
                  <a:pt x="8120" y="103579"/>
                </a:lnTo>
                <a:lnTo>
                  <a:pt x="0" y="150507"/>
                </a:lnTo>
                <a:lnTo>
                  <a:pt x="7693" y="197206"/>
                </a:lnTo>
                <a:lnTo>
                  <a:pt x="29372" y="238519"/>
                </a:lnTo>
                <a:lnTo>
                  <a:pt x="62223" y="271615"/>
                </a:lnTo>
                <a:lnTo>
                  <a:pt x="103433" y="293662"/>
                </a:lnTo>
                <a:lnTo>
                  <a:pt x="150190" y="301828"/>
                </a:lnTo>
                <a:lnTo>
                  <a:pt x="197053" y="294150"/>
                </a:lnTo>
                <a:lnTo>
                  <a:pt x="238474" y="272443"/>
                </a:lnTo>
                <a:lnTo>
                  <a:pt x="244296" y="266661"/>
                </a:lnTo>
                <a:lnTo>
                  <a:pt x="150240" y="266661"/>
                </a:lnTo>
                <a:lnTo>
                  <a:pt x="104417" y="257780"/>
                </a:lnTo>
                <a:lnTo>
                  <a:pt x="67879" y="233370"/>
                </a:lnTo>
                <a:lnTo>
                  <a:pt x="43750" y="196579"/>
                </a:lnTo>
                <a:lnTo>
                  <a:pt x="35184" y="150723"/>
                </a:lnTo>
                <a:lnTo>
                  <a:pt x="35163" y="150507"/>
                </a:lnTo>
                <a:lnTo>
                  <a:pt x="44058" y="104537"/>
                </a:lnTo>
                <a:lnTo>
                  <a:pt x="68351" y="67948"/>
                </a:lnTo>
                <a:lnTo>
                  <a:pt x="104998" y="43813"/>
                </a:lnTo>
                <a:lnTo>
                  <a:pt x="150964" y="35153"/>
                </a:lnTo>
                <a:lnTo>
                  <a:pt x="244465" y="35153"/>
                </a:lnTo>
                <a:lnTo>
                  <a:pt x="239464" y="30115"/>
                </a:lnTo>
                <a:lnTo>
                  <a:pt x="198282" y="8106"/>
                </a:lnTo>
                <a:lnTo>
                  <a:pt x="151561" y="0"/>
                </a:lnTo>
                <a:close/>
              </a:path>
              <a:path w="302259" h="302260">
                <a:moveTo>
                  <a:pt x="244465" y="35153"/>
                </a:moveTo>
                <a:lnTo>
                  <a:pt x="150964" y="35153"/>
                </a:lnTo>
                <a:lnTo>
                  <a:pt x="197010" y="43983"/>
                </a:lnTo>
                <a:lnTo>
                  <a:pt x="233687" y="68245"/>
                </a:lnTo>
                <a:lnTo>
                  <a:pt x="257908" y="104853"/>
                </a:lnTo>
                <a:lnTo>
                  <a:pt x="266544" y="150507"/>
                </a:lnTo>
                <a:lnTo>
                  <a:pt x="266474" y="151307"/>
                </a:lnTo>
                <a:lnTo>
                  <a:pt x="257740" y="197103"/>
                </a:lnTo>
                <a:lnTo>
                  <a:pt x="233445" y="233838"/>
                </a:lnTo>
                <a:lnTo>
                  <a:pt x="196634" y="258001"/>
                </a:lnTo>
                <a:lnTo>
                  <a:pt x="150240" y="266661"/>
                </a:lnTo>
                <a:lnTo>
                  <a:pt x="244296" y="266661"/>
                </a:lnTo>
                <a:lnTo>
                  <a:pt x="271619" y="239524"/>
                </a:lnTo>
                <a:lnTo>
                  <a:pt x="293653" y="198207"/>
                </a:lnTo>
                <a:lnTo>
                  <a:pt x="301739" y="151307"/>
                </a:lnTo>
                <a:lnTo>
                  <a:pt x="293995" y="104537"/>
                </a:lnTo>
                <a:lnTo>
                  <a:pt x="272303" y="63201"/>
                </a:lnTo>
                <a:lnTo>
                  <a:pt x="244465" y="35153"/>
                </a:lnTo>
                <a:close/>
              </a:path>
            </a:pathLst>
          </a:custGeom>
          <a:solidFill>
            <a:srgbClr val="FFFFFF"/>
          </a:solidFill>
        </p:spPr>
        <p:txBody>
          <a:bodyPr wrap="square" lIns="0" tIns="0" rIns="0" bIns="0" rtlCol="0"/>
          <a:lstStyle/>
          <a:p>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380999"/>
            <a:ext cx="9067800" cy="1600200"/>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p:nvPr>
        </p:nvSpPr>
        <p:spPr>
          <a:xfrm>
            <a:off x="127000" y="666214"/>
            <a:ext cx="8550275" cy="1029769"/>
          </a:xfrm>
          <a:prstGeom prst="rect">
            <a:avLst/>
          </a:prstGeom>
        </p:spPr>
        <p:txBody>
          <a:bodyPr vert="horz" wrap="square" lIns="0" tIns="13970" rIns="0" bIns="0" rtlCol="0">
            <a:spAutoFit/>
          </a:bodyPr>
          <a:lstStyle/>
          <a:p>
            <a:pPr marL="12700">
              <a:lnSpc>
                <a:spcPct val="100000"/>
              </a:lnSpc>
              <a:spcBef>
                <a:spcPts val="110"/>
              </a:spcBef>
            </a:pPr>
            <a:r>
              <a:rPr lang="en-GB" sz="6600" spc="5" dirty="0"/>
              <a:t>Visualizing The Data</a:t>
            </a:r>
            <a:endParaRPr sz="6600" dirty="0"/>
          </a:p>
        </p:txBody>
      </p:sp>
      <p:sp>
        <p:nvSpPr>
          <p:cNvPr id="4" name="object 4"/>
          <p:cNvSpPr txBox="1"/>
          <p:nvPr/>
        </p:nvSpPr>
        <p:spPr>
          <a:xfrm>
            <a:off x="431800" y="2244302"/>
            <a:ext cx="2249805" cy="875240"/>
          </a:xfrm>
          <a:prstGeom prst="rect">
            <a:avLst/>
          </a:prstGeom>
        </p:spPr>
        <p:txBody>
          <a:bodyPr vert="horz" wrap="square" lIns="0" tIns="165735" rIns="0" bIns="0" rtlCol="0">
            <a:spAutoFit/>
          </a:bodyPr>
          <a:lstStyle/>
          <a:p>
            <a:pPr marL="12700">
              <a:lnSpc>
                <a:spcPct val="100000"/>
              </a:lnSpc>
              <a:spcBef>
                <a:spcPts val="1305"/>
              </a:spcBef>
            </a:pPr>
            <a:r>
              <a:rPr lang="en-US" sz="2300" b="1" dirty="0">
                <a:latin typeface="Arial" panose="020B0604020202020204" pitchFamily="34" charset="0"/>
                <a:cs typeface="Arial" panose="020B0604020202020204" pitchFamily="34" charset="0"/>
              </a:rPr>
              <a:t>Distribution of the charges</a:t>
            </a:r>
            <a:endParaRPr sz="2300" dirty="0">
              <a:latin typeface="Arial" panose="020B0604020202020204" pitchFamily="34" charset="0"/>
              <a:cs typeface="Arial" panose="020B0604020202020204" pitchFamily="34" charset="0"/>
            </a:endParaRPr>
          </a:p>
        </p:txBody>
      </p:sp>
      <p:pic>
        <p:nvPicPr>
          <p:cNvPr id="11266" name="Picture 2">
            <a:extLst>
              <a:ext uri="{FF2B5EF4-FFF2-40B4-BE49-F238E27FC236}">
                <a16:creationId xmlns:a16="http://schemas.microsoft.com/office/drawing/2014/main" id="{CC8FBE5B-1EF8-49B5-8904-F2686287ED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17787" y="1981198"/>
            <a:ext cx="12017772" cy="3406940"/>
          </a:xfrm>
          <a:prstGeom prst="rect">
            <a:avLst/>
          </a:prstGeom>
          <a:noFill/>
          <a:extLst>
            <a:ext uri="{909E8E84-426E-40DD-AFC4-6F175D3DCCD1}">
              <a14:hiddenFill xmlns:a14="http://schemas.microsoft.com/office/drawing/2010/main">
                <a:solidFill>
                  <a:srgbClr val="FFFFFF"/>
                </a:solidFill>
              </a14:hiddenFill>
            </a:ext>
          </a:extLst>
        </p:spPr>
      </p:pic>
      <p:sp>
        <p:nvSpPr>
          <p:cNvPr id="11" name="object 4">
            <a:extLst>
              <a:ext uri="{FF2B5EF4-FFF2-40B4-BE49-F238E27FC236}">
                <a16:creationId xmlns:a16="http://schemas.microsoft.com/office/drawing/2014/main" id="{D3888727-C22A-93C1-D734-C7F3E7ECC572}"/>
              </a:ext>
            </a:extLst>
          </p:cNvPr>
          <p:cNvSpPr txBox="1"/>
          <p:nvPr/>
        </p:nvSpPr>
        <p:spPr>
          <a:xfrm>
            <a:off x="367982" y="5368501"/>
            <a:ext cx="2249805" cy="2291012"/>
          </a:xfrm>
          <a:prstGeom prst="rect">
            <a:avLst/>
          </a:prstGeom>
        </p:spPr>
        <p:txBody>
          <a:bodyPr vert="horz" wrap="square" lIns="0" tIns="165735" rIns="0" bIns="0" rtlCol="0">
            <a:spAutoFit/>
          </a:bodyPr>
          <a:lstStyle/>
          <a:p>
            <a:pPr marL="12700">
              <a:lnSpc>
                <a:spcPct val="100000"/>
              </a:lnSpc>
              <a:spcBef>
                <a:spcPts val="1305"/>
              </a:spcBef>
            </a:pPr>
            <a:r>
              <a:rPr lang="en-US" sz="2300" b="1" dirty="0">
                <a:latin typeface="Arial" panose="020B0604020202020204" pitchFamily="34" charset="0"/>
                <a:cs typeface="Arial" panose="020B0604020202020204" pitchFamily="34" charset="0"/>
              </a:rPr>
              <a:t>Visualizing distribution of numerical variables vs medical charges</a:t>
            </a:r>
            <a:endParaRPr sz="2300" dirty="0">
              <a:latin typeface="Arial" panose="020B0604020202020204" pitchFamily="34" charset="0"/>
              <a:cs typeface="Arial" panose="020B0604020202020204" pitchFamily="34" charset="0"/>
            </a:endParaRPr>
          </a:p>
        </p:txBody>
      </p:sp>
      <p:pic>
        <p:nvPicPr>
          <p:cNvPr id="11268" name="Picture 4">
            <a:extLst>
              <a:ext uri="{FF2B5EF4-FFF2-40B4-BE49-F238E27FC236}">
                <a16:creationId xmlns:a16="http://schemas.microsoft.com/office/drawing/2014/main" id="{FE4EECE2-70E7-26D8-B75E-9F02FE36AEC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17787" y="5368501"/>
            <a:ext cx="12017772" cy="339145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380999"/>
            <a:ext cx="9067800" cy="1600200"/>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object 3"/>
          <p:cNvSpPr txBox="1">
            <a:spLocks noGrp="1"/>
          </p:cNvSpPr>
          <p:nvPr>
            <p:ph type="title"/>
          </p:nvPr>
        </p:nvSpPr>
        <p:spPr>
          <a:xfrm>
            <a:off x="127000" y="666214"/>
            <a:ext cx="8550275" cy="1029769"/>
          </a:xfrm>
          <a:prstGeom prst="rect">
            <a:avLst/>
          </a:prstGeom>
        </p:spPr>
        <p:txBody>
          <a:bodyPr vert="horz" wrap="square" lIns="0" tIns="13970" rIns="0" bIns="0" rtlCol="0">
            <a:spAutoFit/>
          </a:bodyPr>
          <a:lstStyle/>
          <a:p>
            <a:pPr marL="12700">
              <a:lnSpc>
                <a:spcPct val="100000"/>
              </a:lnSpc>
              <a:spcBef>
                <a:spcPts val="110"/>
              </a:spcBef>
            </a:pPr>
            <a:r>
              <a:rPr lang="en-GB" sz="6600" spc="5" dirty="0"/>
              <a:t>Visualizing The Data</a:t>
            </a:r>
            <a:endParaRPr sz="6600" dirty="0"/>
          </a:p>
        </p:txBody>
      </p:sp>
      <p:sp>
        <p:nvSpPr>
          <p:cNvPr id="4" name="object 4"/>
          <p:cNvSpPr txBox="1"/>
          <p:nvPr/>
        </p:nvSpPr>
        <p:spPr>
          <a:xfrm>
            <a:off x="150660" y="2057400"/>
            <a:ext cx="3679428" cy="4535216"/>
          </a:xfrm>
          <a:prstGeom prst="rect">
            <a:avLst/>
          </a:prstGeom>
        </p:spPr>
        <p:txBody>
          <a:bodyPr vert="horz" wrap="square" lIns="0" tIns="165735" rIns="0" bIns="0" rtlCol="0">
            <a:spAutoFit/>
          </a:bodyPr>
          <a:lstStyle/>
          <a:p>
            <a:pPr marL="12700" marR="0" lvl="0" indent="0" algn="l" defTabSz="914400" rtl="0" eaLnBrk="1" fontAlgn="auto" latinLnBrk="0" hangingPunct="1">
              <a:lnSpc>
                <a:spcPct val="100000"/>
              </a:lnSpc>
              <a:spcBef>
                <a:spcPts val="1305"/>
              </a:spcBef>
              <a:spcAft>
                <a:spcPts val="0"/>
              </a:spcAft>
              <a:buClrTx/>
              <a:buSzTx/>
              <a:buFontTx/>
              <a:buNone/>
              <a:tabLst/>
              <a:defRPr/>
            </a:pPr>
            <a:r>
              <a:rPr kumimoji="0" lang="id-ID" sz="2300" b="1" i="0" u="none" strike="noStrike" kern="1200" cap="none" spc="0" normalizeH="0" baseline="0" noProof="1">
                <a:ln>
                  <a:noFill/>
                </a:ln>
                <a:solidFill>
                  <a:prstClr val="black"/>
                </a:solidFill>
                <a:effectLst/>
                <a:uLnTx/>
                <a:uFillTx/>
                <a:latin typeface="Arial" panose="020B0604020202020204" pitchFamily="34" charset="0"/>
                <a:ea typeface="+mn-ea"/>
                <a:cs typeface="Arial" panose="020B0604020202020204" pitchFamily="34" charset="0"/>
              </a:rPr>
              <a:t>Visualizing categorical variables individually vs medical charges</a:t>
            </a:r>
          </a:p>
          <a:p>
            <a:pPr marL="12700">
              <a:spcBef>
                <a:spcPts val="1305"/>
              </a:spcBef>
            </a:pPr>
            <a:r>
              <a:rPr lang="id-ID" sz="1200" noProof="1">
                <a:effectLst/>
                <a:latin typeface="Arial" panose="020B0604020202020204" pitchFamily="34" charset="0"/>
                <a:cs typeface="Arial" panose="020B0604020202020204" pitchFamily="34" charset="0"/>
              </a:rPr>
              <a:t>Berdasarkan plot kotak di samping, dapat diperoleh beberapa kesimpulan pada variabel kategoris: Wilayah: Dibandingkan dengan semua wilayah, wilayah Tenggara memiliki distribusi data tertinggi antara persentil ke-50 dan ke-75. Anak-anak: Di antara yang lainnya, individu dengan 2 anak memiliki distribusi tertinggi antara persentil ke-50 dan ke-75. Jenis kelamin: Datanya sedikit bias terhadap laki-laki karena rentang interquartile untuk laki-laki lebih tinggi dibandingkan dengan laki-laki. Representasi data untuk laki-laki ke perempuan adalah 50,5 hingga 49,5. Perilaku merokok: Sekitar 21% dari data terdiri dari perokok. Mediannya tinggi untuk perokok, dibandingkan dengan mereka yang tidak merokok. Sekarang kita telah melihat efek variabel individu pada biaya medis, mari kita lihat efek dari kombinasi faktor-faktor pada biaya medis.</a:t>
            </a:r>
          </a:p>
        </p:txBody>
      </p:sp>
      <p:sp>
        <p:nvSpPr>
          <p:cNvPr id="11" name="object 4">
            <a:extLst>
              <a:ext uri="{FF2B5EF4-FFF2-40B4-BE49-F238E27FC236}">
                <a16:creationId xmlns:a16="http://schemas.microsoft.com/office/drawing/2014/main" id="{D3888727-C22A-93C1-D734-C7F3E7ECC572}"/>
              </a:ext>
            </a:extLst>
          </p:cNvPr>
          <p:cNvSpPr txBox="1"/>
          <p:nvPr/>
        </p:nvSpPr>
        <p:spPr>
          <a:xfrm>
            <a:off x="431799" y="7094586"/>
            <a:ext cx="3200401" cy="1703672"/>
          </a:xfrm>
          <a:prstGeom prst="rect">
            <a:avLst/>
          </a:prstGeom>
        </p:spPr>
        <p:txBody>
          <a:bodyPr vert="horz" wrap="square" lIns="0" tIns="165735" rIns="0" bIns="0" rtlCol="0">
            <a:spAutoFit/>
          </a:bodyPr>
          <a:lstStyle/>
          <a:p>
            <a:pPr marL="12700" marR="0" lvl="0" indent="0" algn="l" defTabSz="914400" rtl="0" eaLnBrk="1" fontAlgn="auto" latinLnBrk="0" hangingPunct="1">
              <a:lnSpc>
                <a:spcPct val="100000"/>
              </a:lnSpc>
              <a:spcBef>
                <a:spcPts val="1305"/>
              </a:spcBef>
              <a:spcAft>
                <a:spcPts val="0"/>
              </a:spcAft>
              <a:buClrTx/>
              <a:buSzTx/>
              <a:buFontTx/>
              <a:buNone/>
              <a:tabLst/>
              <a:defRPr/>
            </a:pPr>
            <a:r>
              <a:rPr kumimoji="0" lang="en-US" sz="23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Charges by region</a:t>
            </a:r>
          </a:p>
          <a:p>
            <a:pPr marL="12700">
              <a:spcBef>
                <a:spcPts val="1305"/>
              </a:spcBef>
            </a:pPr>
            <a:r>
              <a:rPr lang="id-ID" sz="1100" dirty="0">
                <a:effectLst/>
                <a:latin typeface="Arial" panose="020B0604020202020204" pitchFamily="34" charset="0"/>
                <a:cs typeface="Arial" panose="020B0604020202020204" pitchFamily="34" charset="0"/>
              </a:rPr>
              <a:t>Jumlah biaya tertinggi berada di Tenggara sedangkan yang terendah berada di Barat Daya. Berdasarkan hal ini, mari kita lihat bagaimana biaya berubah berdasarkan wilayah ketika memperhitungkan faktor-faktor lain, seperti jumlah anak-anak, jenis kelamin, dan perilaku merokok.</a:t>
            </a:r>
          </a:p>
        </p:txBody>
      </p:sp>
      <p:pic>
        <p:nvPicPr>
          <p:cNvPr id="13314" name="Picture 2">
            <a:extLst>
              <a:ext uri="{FF2B5EF4-FFF2-40B4-BE49-F238E27FC236}">
                <a16:creationId xmlns:a16="http://schemas.microsoft.com/office/drawing/2014/main" id="{99AEA5F8-4151-0F47-F62D-9D26830FDC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06428" y="1972847"/>
            <a:ext cx="12017772" cy="3830889"/>
          </a:xfrm>
          <a:prstGeom prst="rect">
            <a:avLst/>
          </a:prstGeom>
          <a:noFill/>
          <a:extLst>
            <a:ext uri="{909E8E84-426E-40DD-AFC4-6F175D3DCCD1}">
              <a14:hiddenFill xmlns:a14="http://schemas.microsoft.com/office/drawing/2010/main">
                <a:solidFill>
                  <a:srgbClr val="FFFFFF"/>
                </a:solidFill>
              </a14:hiddenFill>
            </a:ext>
          </a:extLst>
        </p:spPr>
      </p:pic>
      <p:pic>
        <p:nvPicPr>
          <p:cNvPr id="13318" name="Picture 6">
            <a:extLst>
              <a:ext uri="{FF2B5EF4-FFF2-40B4-BE49-F238E27FC236}">
                <a16:creationId xmlns:a16="http://schemas.microsoft.com/office/drawing/2014/main" id="{74AC7979-C04B-92BB-E3E8-E8E7CEB8F00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06428" y="5752543"/>
            <a:ext cx="12017772" cy="34069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58258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380999"/>
            <a:ext cx="9067800" cy="1600200"/>
          </a:xfrm>
          <a:prstGeom prst="rect">
            <a:avLst/>
          </a:prstGeom>
          <a:blipFill>
            <a:blip r:embed="rId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object 3"/>
          <p:cNvSpPr txBox="1">
            <a:spLocks noGrp="1"/>
          </p:cNvSpPr>
          <p:nvPr>
            <p:ph type="title"/>
          </p:nvPr>
        </p:nvSpPr>
        <p:spPr>
          <a:xfrm>
            <a:off x="127000" y="666214"/>
            <a:ext cx="8550275" cy="1029769"/>
          </a:xfrm>
          <a:prstGeom prst="rect">
            <a:avLst/>
          </a:prstGeom>
        </p:spPr>
        <p:txBody>
          <a:bodyPr vert="horz" wrap="square" lIns="0" tIns="13970" rIns="0" bIns="0" rtlCol="0">
            <a:spAutoFit/>
          </a:bodyPr>
          <a:lstStyle/>
          <a:p>
            <a:pPr marL="12700">
              <a:lnSpc>
                <a:spcPct val="100000"/>
              </a:lnSpc>
              <a:spcBef>
                <a:spcPts val="110"/>
              </a:spcBef>
            </a:pPr>
            <a:r>
              <a:rPr lang="en-GB" sz="6600" spc="5" dirty="0"/>
              <a:t>Visualizing The Data</a:t>
            </a:r>
            <a:endParaRPr sz="6600" dirty="0"/>
          </a:p>
        </p:txBody>
      </p:sp>
      <p:sp>
        <p:nvSpPr>
          <p:cNvPr id="4" name="object 4"/>
          <p:cNvSpPr txBox="1"/>
          <p:nvPr/>
        </p:nvSpPr>
        <p:spPr>
          <a:xfrm>
            <a:off x="431800" y="2244302"/>
            <a:ext cx="2249805" cy="1229183"/>
          </a:xfrm>
          <a:prstGeom prst="rect">
            <a:avLst/>
          </a:prstGeom>
        </p:spPr>
        <p:txBody>
          <a:bodyPr vert="horz" wrap="square" lIns="0" tIns="165735" rIns="0" bIns="0" rtlCol="0">
            <a:spAutoFit/>
          </a:bodyPr>
          <a:lstStyle/>
          <a:p>
            <a:pPr marL="12700" marR="0" lvl="0" indent="0" algn="l" defTabSz="914400" rtl="0" eaLnBrk="1" fontAlgn="auto" latinLnBrk="0" hangingPunct="1">
              <a:lnSpc>
                <a:spcPct val="100000"/>
              </a:lnSpc>
              <a:spcBef>
                <a:spcPts val="1305"/>
              </a:spcBef>
              <a:spcAft>
                <a:spcPts val="0"/>
              </a:spcAft>
              <a:buClrTx/>
              <a:buSzTx/>
              <a:buFontTx/>
              <a:buNone/>
              <a:tabLst/>
              <a:defRPr/>
            </a:pPr>
            <a:r>
              <a:rPr kumimoji="0" lang="en-US" sz="23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Charges by region and gender</a:t>
            </a:r>
            <a:endParaRPr kumimoji="0" sz="23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1" name="object 4">
            <a:extLst>
              <a:ext uri="{FF2B5EF4-FFF2-40B4-BE49-F238E27FC236}">
                <a16:creationId xmlns:a16="http://schemas.microsoft.com/office/drawing/2014/main" id="{D3888727-C22A-93C1-D734-C7F3E7ECC572}"/>
              </a:ext>
            </a:extLst>
          </p:cNvPr>
          <p:cNvSpPr txBox="1"/>
          <p:nvPr/>
        </p:nvSpPr>
        <p:spPr>
          <a:xfrm>
            <a:off x="203200" y="5368501"/>
            <a:ext cx="3810000" cy="3747821"/>
          </a:xfrm>
          <a:prstGeom prst="rect">
            <a:avLst/>
          </a:prstGeom>
        </p:spPr>
        <p:txBody>
          <a:bodyPr vert="horz" wrap="square" lIns="0" tIns="165735" rIns="0" bIns="0" rtlCol="0">
            <a:spAutoFit/>
          </a:bodyPr>
          <a:lstStyle/>
          <a:p>
            <a:pPr marL="12700" marR="0" lvl="0" indent="0" algn="l" defTabSz="914400" rtl="0" eaLnBrk="1" fontAlgn="auto" latinLnBrk="0" hangingPunct="1">
              <a:lnSpc>
                <a:spcPct val="100000"/>
              </a:lnSpc>
              <a:spcBef>
                <a:spcPts val="1305"/>
              </a:spcBef>
              <a:spcAft>
                <a:spcPts val="0"/>
              </a:spcAft>
              <a:buClrTx/>
              <a:buSzTx/>
              <a:buFontTx/>
              <a:buNone/>
              <a:tabLst/>
              <a:defRPr/>
            </a:pPr>
            <a:r>
              <a:rPr kumimoji="0" lang="en-US" sz="23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Charges by region and smoking behavior</a:t>
            </a:r>
          </a:p>
          <a:p>
            <a:pPr marL="12700">
              <a:spcBef>
                <a:spcPts val="1305"/>
              </a:spcBef>
              <a:defRPr/>
            </a:pPr>
            <a:r>
              <a:rPr lang="id-ID" sz="1500" noProof="1">
                <a:effectLst/>
                <a:latin typeface="Arial" panose="020B0604020202020204" pitchFamily="34" charset="0"/>
                <a:cs typeface="Arial" panose="020B0604020202020204" pitchFamily="34" charset="0"/>
              </a:rPr>
              <a:t>Berbeda dengan faktor-faktor lain, tampaknya ada signifikansi statistik dalam hal bagaimana perilaku merokok di suatu wilayah mempengaruhi biaya. Dari diagram batang ini, kita dapat melihat bahwa perilaku merokok berdasarkan wilayah secara signifikan mempengaruhi biaya medis. </a:t>
            </a:r>
            <a:endParaRPr lang="en-US" sz="1500" noProof="1">
              <a:effectLst/>
              <a:latin typeface="Arial" panose="020B0604020202020204" pitchFamily="34" charset="0"/>
              <a:cs typeface="Arial" panose="020B0604020202020204" pitchFamily="34" charset="0"/>
            </a:endParaRPr>
          </a:p>
          <a:p>
            <a:pPr marL="12700">
              <a:spcBef>
                <a:spcPts val="1305"/>
              </a:spcBef>
              <a:defRPr/>
            </a:pPr>
            <a:r>
              <a:rPr lang="id-ID" sz="1500" noProof="1">
                <a:effectLst/>
                <a:latin typeface="Arial" panose="020B0604020202020204" pitchFamily="34" charset="0"/>
                <a:cs typeface="Arial" panose="020B0604020202020204" pitchFamily="34" charset="0"/>
              </a:rPr>
              <a:t>Jadi, mari kita lihat korelasi antara variabel non-kategoris (usia, bmi, dan anak-anak) dengan biaya medis (dievaluasi berdasarkan perilaku merokok).</a:t>
            </a:r>
          </a:p>
        </p:txBody>
      </p:sp>
      <p:pic>
        <p:nvPicPr>
          <p:cNvPr id="12290" name="Picture 2">
            <a:extLst>
              <a:ext uri="{FF2B5EF4-FFF2-40B4-BE49-F238E27FC236}">
                <a16:creationId xmlns:a16="http://schemas.microsoft.com/office/drawing/2014/main" id="{AF405059-C705-8EFF-8DDB-0E3113E6473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17787" y="1981198"/>
            <a:ext cx="12017772" cy="3220316"/>
          </a:xfrm>
          <a:prstGeom prst="rect">
            <a:avLst/>
          </a:prstGeom>
          <a:noFill/>
          <a:extLst>
            <a:ext uri="{909E8E84-426E-40DD-AFC4-6F175D3DCCD1}">
              <a14:hiddenFill xmlns:a14="http://schemas.microsoft.com/office/drawing/2010/main">
                <a:solidFill>
                  <a:srgbClr val="FFFFFF"/>
                </a:solidFill>
              </a14:hiddenFill>
            </a:ext>
          </a:extLst>
        </p:spPr>
      </p:pic>
      <p:pic>
        <p:nvPicPr>
          <p:cNvPr id="12294" name="Picture 6">
            <a:extLst>
              <a:ext uri="{FF2B5EF4-FFF2-40B4-BE49-F238E27FC236}">
                <a16:creationId xmlns:a16="http://schemas.microsoft.com/office/drawing/2014/main" id="{5BE88655-D430-EB09-5E80-2A19932CE4C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11228" y="5368501"/>
            <a:ext cx="12017772"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00678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380999"/>
            <a:ext cx="9067800" cy="1600200"/>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object 3"/>
          <p:cNvSpPr txBox="1">
            <a:spLocks noGrp="1"/>
          </p:cNvSpPr>
          <p:nvPr>
            <p:ph type="title"/>
          </p:nvPr>
        </p:nvSpPr>
        <p:spPr>
          <a:xfrm>
            <a:off x="127000" y="666214"/>
            <a:ext cx="8550275" cy="1029769"/>
          </a:xfrm>
          <a:prstGeom prst="rect">
            <a:avLst/>
          </a:prstGeom>
        </p:spPr>
        <p:txBody>
          <a:bodyPr vert="horz" wrap="square" lIns="0" tIns="13970" rIns="0" bIns="0" rtlCol="0">
            <a:spAutoFit/>
          </a:bodyPr>
          <a:lstStyle/>
          <a:p>
            <a:pPr marL="12700">
              <a:lnSpc>
                <a:spcPct val="100000"/>
              </a:lnSpc>
              <a:spcBef>
                <a:spcPts val="110"/>
              </a:spcBef>
            </a:pPr>
            <a:r>
              <a:rPr lang="en-GB" sz="6600" spc="5" dirty="0"/>
              <a:t>Correlation</a:t>
            </a:r>
            <a:endParaRPr sz="6600" dirty="0"/>
          </a:p>
        </p:txBody>
      </p:sp>
      <p:sp>
        <p:nvSpPr>
          <p:cNvPr id="4" name="object 4"/>
          <p:cNvSpPr txBox="1"/>
          <p:nvPr/>
        </p:nvSpPr>
        <p:spPr>
          <a:xfrm>
            <a:off x="431800" y="2244302"/>
            <a:ext cx="2249805" cy="521297"/>
          </a:xfrm>
          <a:prstGeom prst="rect">
            <a:avLst/>
          </a:prstGeom>
        </p:spPr>
        <p:txBody>
          <a:bodyPr vert="horz" wrap="square" lIns="0" tIns="165735" rIns="0" bIns="0" rtlCol="0">
            <a:spAutoFit/>
          </a:bodyPr>
          <a:lstStyle/>
          <a:p>
            <a:pPr marL="12700" marR="0" lvl="0" indent="0" algn="l" defTabSz="914400" rtl="0" eaLnBrk="1" fontAlgn="auto" latinLnBrk="0" hangingPunct="1">
              <a:lnSpc>
                <a:spcPct val="100000"/>
              </a:lnSpc>
              <a:spcBef>
                <a:spcPts val="1305"/>
              </a:spcBef>
              <a:spcAft>
                <a:spcPts val="0"/>
              </a:spcAft>
              <a:buClrTx/>
              <a:buSzTx/>
              <a:buFontTx/>
              <a:buNone/>
              <a:tabLst/>
              <a:defRPr/>
            </a:pPr>
            <a:r>
              <a:rPr kumimoji="0" lang="en-US" sz="23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Pair plot</a:t>
            </a:r>
            <a:endParaRPr kumimoji="0" sz="23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pic>
        <p:nvPicPr>
          <p:cNvPr id="14338" name="Picture 2">
            <a:extLst>
              <a:ext uri="{FF2B5EF4-FFF2-40B4-BE49-F238E27FC236}">
                <a16:creationId xmlns:a16="http://schemas.microsoft.com/office/drawing/2014/main" id="{43E86328-F3AE-CB89-7064-AB818FC59C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51000" y="2057400"/>
            <a:ext cx="14173200" cy="701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52791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380999"/>
            <a:ext cx="9067800" cy="1600200"/>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object 3"/>
          <p:cNvSpPr txBox="1">
            <a:spLocks noGrp="1"/>
          </p:cNvSpPr>
          <p:nvPr>
            <p:ph type="title"/>
          </p:nvPr>
        </p:nvSpPr>
        <p:spPr>
          <a:xfrm>
            <a:off x="127000" y="666214"/>
            <a:ext cx="8550275" cy="1029769"/>
          </a:xfrm>
          <a:prstGeom prst="rect">
            <a:avLst/>
          </a:prstGeom>
        </p:spPr>
        <p:txBody>
          <a:bodyPr vert="horz" wrap="square" lIns="0" tIns="13970" rIns="0" bIns="0" rtlCol="0">
            <a:spAutoFit/>
          </a:bodyPr>
          <a:lstStyle/>
          <a:p>
            <a:pPr marL="12700">
              <a:lnSpc>
                <a:spcPct val="100000"/>
              </a:lnSpc>
              <a:spcBef>
                <a:spcPts val="110"/>
              </a:spcBef>
            </a:pPr>
            <a:r>
              <a:rPr lang="en-GB" sz="6600" spc="5" dirty="0"/>
              <a:t>Correlation</a:t>
            </a:r>
            <a:endParaRPr sz="6600" dirty="0"/>
          </a:p>
        </p:txBody>
      </p:sp>
      <p:sp>
        <p:nvSpPr>
          <p:cNvPr id="4" name="object 4"/>
          <p:cNvSpPr txBox="1"/>
          <p:nvPr/>
        </p:nvSpPr>
        <p:spPr>
          <a:xfrm>
            <a:off x="431800" y="2244302"/>
            <a:ext cx="2249805" cy="521297"/>
          </a:xfrm>
          <a:prstGeom prst="rect">
            <a:avLst/>
          </a:prstGeom>
        </p:spPr>
        <p:txBody>
          <a:bodyPr vert="horz" wrap="square" lIns="0" tIns="165735" rIns="0" bIns="0" rtlCol="0">
            <a:spAutoFit/>
          </a:bodyPr>
          <a:lstStyle/>
          <a:p>
            <a:pPr marL="12700" marR="0" lvl="0" indent="0" algn="l" defTabSz="914400" rtl="0" eaLnBrk="1" fontAlgn="auto" latinLnBrk="0" hangingPunct="1">
              <a:lnSpc>
                <a:spcPct val="100000"/>
              </a:lnSpc>
              <a:spcBef>
                <a:spcPts val="1305"/>
              </a:spcBef>
              <a:spcAft>
                <a:spcPts val="0"/>
              </a:spcAft>
              <a:buClrTx/>
              <a:buSzTx/>
              <a:buFontTx/>
              <a:buNone/>
              <a:tabLst/>
              <a:defRPr/>
            </a:pPr>
            <a:r>
              <a:rPr kumimoji="0" lang="en-US" sz="23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Heatmap </a:t>
            </a:r>
            <a:endParaRPr kumimoji="0" sz="23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pic>
        <p:nvPicPr>
          <p:cNvPr id="15364" name="Picture 4">
            <a:extLst>
              <a:ext uri="{FF2B5EF4-FFF2-40B4-BE49-F238E27FC236}">
                <a16:creationId xmlns:a16="http://schemas.microsoft.com/office/drawing/2014/main" id="{62ABFBD5-A4A7-0016-CDE4-89668DA879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18000" y="1991636"/>
            <a:ext cx="10780395" cy="6670969"/>
          </a:xfrm>
          <a:prstGeom prst="rect">
            <a:avLst/>
          </a:prstGeom>
          <a:noFill/>
          <a:extLst>
            <a:ext uri="{909E8E84-426E-40DD-AFC4-6F175D3DCCD1}">
              <a14:hiddenFill xmlns:a14="http://schemas.microsoft.com/office/drawing/2010/main">
                <a:solidFill>
                  <a:srgbClr val="FFFFFF"/>
                </a:solidFill>
              </a14:hiddenFill>
            </a:ext>
          </a:extLst>
        </p:spPr>
      </p:pic>
      <p:sp>
        <p:nvSpPr>
          <p:cNvPr id="8" name="object 6">
            <a:extLst>
              <a:ext uri="{FF2B5EF4-FFF2-40B4-BE49-F238E27FC236}">
                <a16:creationId xmlns:a16="http://schemas.microsoft.com/office/drawing/2014/main" id="{63C3DB49-0D5E-BA57-E9DC-900F3EB5B055}"/>
              </a:ext>
            </a:extLst>
          </p:cNvPr>
          <p:cNvSpPr txBox="1"/>
          <p:nvPr/>
        </p:nvSpPr>
        <p:spPr>
          <a:xfrm>
            <a:off x="431800" y="3026614"/>
            <a:ext cx="2747645" cy="4057841"/>
          </a:xfrm>
          <a:prstGeom prst="rect">
            <a:avLst/>
          </a:prstGeom>
        </p:spPr>
        <p:txBody>
          <a:bodyPr vert="horz" wrap="square" lIns="0" tIns="208279" rIns="0" bIns="0" rtlCol="0">
            <a:spAutoFit/>
          </a:bodyPr>
          <a:lstStyle/>
          <a:p>
            <a:pPr marL="12700">
              <a:lnSpc>
                <a:spcPct val="100000"/>
              </a:lnSpc>
              <a:spcBef>
                <a:spcPts val="1640"/>
              </a:spcBef>
            </a:pPr>
            <a:r>
              <a:rPr lang="id-ID" sz="2900" b="1" spc="-45" noProof="1">
                <a:latin typeface="Arial" panose="020B0604020202020204" pitchFamily="34" charset="0"/>
                <a:cs typeface="Arial" panose="020B0604020202020204" pitchFamily="34" charset="0"/>
              </a:rPr>
              <a:t>Insight</a:t>
            </a:r>
            <a:endParaRPr lang="id-ID" sz="2900" noProof="1">
              <a:latin typeface="Arial" panose="020B0604020202020204" pitchFamily="34" charset="0"/>
              <a:cs typeface="Arial" panose="020B0604020202020204" pitchFamily="34" charset="0"/>
            </a:endParaRPr>
          </a:p>
          <a:p>
            <a:pPr marL="12700" marR="5080">
              <a:lnSpc>
                <a:spcPct val="101000"/>
              </a:lnSpc>
              <a:spcBef>
                <a:spcPts val="975"/>
              </a:spcBef>
            </a:pPr>
            <a:r>
              <a:rPr lang="id-ID" sz="1850" spc="-90" noProof="1">
                <a:latin typeface="Arial" panose="020B0604020202020204"/>
                <a:cs typeface="Arial" panose="020B0604020202020204"/>
              </a:rPr>
              <a:t>Heatmap menunjukkan variabel yang bersifat multikolinear dan variabel yang memiliki collinearity tinggi dengan varible target (charges).</a:t>
            </a:r>
          </a:p>
          <a:p>
            <a:pPr marL="12700" marR="5080">
              <a:lnSpc>
                <a:spcPct val="101000"/>
              </a:lnSpc>
              <a:spcBef>
                <a:spcPts val="975"/>
              </a:spcBef>
            </a:pPr>
            <a:r>
              <a:rPr lang="id-ID" sz="1850" spc="-90" noProof="1">
                <a:latin typeface="Arial" panose="020B0604020202020204"/>
                <a:cs typeface="Arial" panose="020B0604020202020204"/>
              </a:rPr>
              <a:t>Ini mengungkapkan bahwa perilaku merokok, diikuti oleh usia dan bmi, sangat berkorelasi dengan biaya medis.</a:t>
            </a:r>
          </a:p>
        </p:txBody>
      </p:sp>
    </p:spTree>
    <p:extLst>
      <p:ext uri="{BB962C8B-B14F-4D97-AF65-F5344CB8AC3E}">
        <p14:creationId xmlns:p14="http://schemas.microsoft.com/office/powerpoint/2010/main" val="31430224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316990" y="758825"/>
            <a:ext cx="5896610" cy="1283685"/>
          </a:xfrm>
          <a:prstGeom prst="rect">
            <a:avLst/>
          </a:prstGeom>
        </p:spPr>
        <p:txBody>
          <a:bodyPr vert="horz" wrap="square" lIns="0" tIns="13970" rIns="0" bIns="0" rtlCol="0">
            <a:spAutoFit/>
          </a:bodyPr>
          <a:lstStyle/>
          <a:p>
            <a:pPr marL="12700">
              <a:lnSpc>
                <a:spcPct val="100000"/>
              </a:lnSpc>
              <a:spcBef>
                <a:spcPts val="110"/>
              </a:spcBef>
            </a:pPr>
            <a:r>
              <a:rPr lang="id-ID" sz="8250" spc="5">
                <a:solidFill>
                  <a:srgbClr val="000000"/>
                </a:solidFill>
              </a:rPr>
              <a:t>Conclusion</a:t>
            </a:r>
            <a:endParaRPr lang="id-ID" sz="8250"/>
          </a:p>
        </p:txBody>
      </p:sp>
      <p:pic>
        <p:nvPicPr>
          <p:cNvPr id="12" name="Picture 11">
            <a:extLst>
              <a:ext uri="{FF2B5EF4-FFF2-40B4-BE49-F238E27FC236}">
                <a16:creationId xmlns:a16="http://schemas.microsoft.com/office/drawing/2014/main" id="{C96F53D8-2923-F311-0CEC-121C6935DF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779"/>
            <a:ext cx="16256000" cy="9140442"/>
          </a:xfrm>
          <a:prstGeom prst="rect">
            <a:avLst/>
          </a:prstGeom>
        </p:spPr>
      </p:pic>
    </p:spTree>
    <p:extLst>
      <p:ext uri="{BB962C8B-B14F-4D97-AF65-F5344CB8AC3E}">
        <p14:creationId xmlns:p14="http://schemas.microsoft.com/office/powerpoint/2010/main" val="13614042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2DCC9C-7429-45B0-8103-C0D206342BE7}"/>
              </a:ext>
            </a:extLst>
          </p:cNvPr>
          <p:cNvSpPr>
            <a:spLocks noGrp="1"/>
          </p:cNvSpPr>
          <p:nvPr>
            <p:ph type="title"/>
          </p:nvPr>
        </p:nvSpPr>
        <p:spPr>
          <a:xfrm>
            <a:off x="1280160" y="1280160"/>
            <a:ext cx="6193536" cy="1219200"/>
          </a:xfrm>
        </p:spPr>
        <p:txBody>
          <a:bodyPr/>
          <a:lstStyle/>
          <a:p>
            <a:r>
              <a:rPr lang="id-ID" b="1" noProof="1"/>
              <a:t>Meet the presenter</a:t>
            </a:r>
          </a:p>
        </p:txBody>
      </p:sp>
      <p:sp>
        <p:nvSpPr>
          <p:cNvPr id="3" name="Content Placeholder 2">
            <a:extLst>
              <a:ext uri="{FF2B5EF4-FFF2-40B4-BE49-F238E27FC236}">
                <a16:creationId xmlns:a16="http://schemas.microsoft.com/office/drawing/2014/main" id="{02DFCE27-D56E-4D7D-9A28-3C699A6B64C9}"/>
              </a:ext>
            </a:extLst>
          </p:cNvPr>
          <p:cNvSpPr>
            <a:spLocks noGrp="1"/>
          </p:cNvSpPr>
          <p:nvPr>
            <p:ph idx="1"/>
          </p:nvPr>
        </p:nvSpPr>
        <p:spPr>
          <a:xfrm>
            <a:off x="1128306" y="4621877"/>
            <a:ext cx="6857455" cy="3485803"/>
          </a:xfrm>
        </p:spPr>
        <p:txBody>
          <a:bodyPr vert="horz" lIns="121920" tIns="60960" rIns="121920" bIns="60960" rtlCol="0" anchor="t">
            <a:normAutofit fontScale="62500" lnSpcReduction="20000"/>
          </a:bodyPr>
          <a:lstStyle/>
          <a:p>
            <a:r>
              <a:rPr lang="en-US" sz="2400" noProof="1">
                <a:latin typeface="Segoe UI" panose="020B0502040204020203" pitchFamily="34" charset="0"/>
                <a:ea typeface="Times New Roman" panose="02020603050405020304" pitchFamily="18" charset="0"/>
              </a:rPr>
              <a:t>Halo semua, perkenalkan nama saya </a:t>
            </a:r>
            <a:r>
              <a:rPr lang="id-ID" sz="2400" noProof="1">
                <a:latin typeface="Segoe UI" panose="020B0502040204020203" pitchFamily="34" charset="0"/>
                <a:ea typeface="Times New Roman" panose="02020603050405020304" pitchFamily="18" charset="0"/>
              </a:rPr>
              <a:t>Zulkarnain Prastyo</a:t>
            </a:r>
            <a:r>
              <a:rPr lang="en-US" sz="2400" noProof="1">
                <a:latin typeface="Segoe UI" panose="020B0502040204020203" pitchFamily="34" charset="0"/>
                <a:ea typeface="Times New Roman" panose="02020603050405020304" pitchFamily="18" charset="0"/>
              </a:rPr>
              <a:t>. </a:t>
            </a:r>
            <a:r>
              <a:rPr lang="id-ID" sz="2400" noProof="1">
                <a:latin typeface="Segoe UI" panose="020B0502040204020203" pitchFamily="34" charset="0"/>
                <a:ea typeface="Times New Roman" panose="02020603050405020304" pitchFamily="18" charset="0"/>
              </a:rPr>
              <a:t>Saya</a:t>
            </a:r>
            <a:r>
              <a:rPr lang="en-US" sz="2400" noProof="1">
                <a:latin typeface="Segoe UI" panose="020B0502040204020203" pitchFamily="34" charset="0"/>
                <a:ea typeface="Times New Roman" panose="02020603050405020304" pitchFamily="18" charset="0"/>
              </a:rPr>
              <a:t> </a:t>
            </a:r>
            <a:r>
              <a:rPr lang="id-ID" sz="2400" noProof="1">
                <a:latin typeface="Segoe UI" panose="020B0502040204020203" pitchFamily="34" charset="0"/>
                <a:ea typeface="Times New Roman" panose="02020603050405020304" pitchFamily="18" charset="0"/>
              </a:rPr>
              <a:t>seorang </a:t>
            </a:r>
            <a:r>
              <a:rPr lang="en-US" sz="2400" noProof="1">
                <a:latin typeface="Segoe UI" panose="020B0502040204020203" pitchFamily="34" charset="0"/>
                <a:ea typeface="Times New Roman" panose="02020603050405020304" pitchFamily="18" charset="0"/>
              </a:rPr>
              <a:t>siswa Pacmann AI Batcth 9 . Saya saat ini </a:t>
            </a:r>
            <a:r>
              <a:rPr lang="id-ID" sz="2400" noProof="1">
                <a:latin typeface="Segoe UI" panose="020B0502040204020203" pitchFamily="34" charset="0"/>
                <a:ea typeface="Times New Roman" panose="02020603050405020304" pitchFamily="18" charset="0"/>
              </a:rPr>
              <a:t>mencari peluang dalam quantitative analysis, supply chain research, machine learning research, dan data science dengan latar belakang Teknik Industri streams Supply Chain Engineering</a:t>
            </a:r>
            <a:r>
              <a:rPr lang="en-US" sz="2400" noProof="1">
                <a:latin typeface="Segoe UI" panose="020B0502040204020203" pitchFamily="34" charset="0"/>
                <a:ea typeface="Times New Roman" panose="02020603050405020304" pitchFamily="18" charset="0"/>
              </a:rPr>
              <a:t> di BINUS University</a:t>
            </a:r>
            <a:r>
              <a:rPr lang="id-ID" sz="2400" noProof="1">
                <a:latin typeface="Segoe UI" panose="020B0502040204020203" pitchFamily="34" charset="0"/>
                <a:ea typeface="Times New Roman" panose="02020603050405020304" pitchFamily="18" charset="0"/>
              </a:rPr>
              <a:t>. Saya antusias dengan Supply Chain, Data Science, strategic risk, dan membangun bisnis yang berkelanjutan</a:t>
            </a:r>
            <a:r>
              <a:rPr lang="id-ID" noProof="1"/>
              <a:t>. </a:t>
            </a:r>
            <a:r>
              <a:rPr lang="id-ID" sz="2400" noProof="1">
                <a:latin typeface="Segoe UI" panose="020B0502040204020203" pitchFamily="34" charset="0"/>
                <a:ea typeface="Times New Roman" panose="02020603050405020304" pitchFamily="18" charset="0"/>
                <a:cs typeface="Arial" panose="020B0604020202020204" pitchFamily="34" charset="0"/>
              </a:rPr>
              <a:t>Latar belakang</a:t>
            </a:r>
            <a:r>
              <a:rPr lang="en-US" sz="2400" noProof="1">
                <a:latin typeface="Segoe UI" panose="020B0502040204020203" pitchFamily="34" charset="0"/>
                <a:ea typeface="Times New Roman" panose="02020603050405020304" pitchFamily="18" charset="0"/>
                <a:cs typeface="Arial" panose="020B0604020202020204" pitchFamily="34" charset="0"/>
              </a:rPr>
              <a:t> saya </a:t>
            </a:r>
            <a:r>
              <a:rPr lang="id-ID" sz="2400" noProof="1">
                <a:latin typeface="Segoe UI" panose="020B0502040204020203" pitchFamily="34" charset="0"/>
                <a:ea typeface="Times New Roman" panose="02020603050405020304" pitchFamily="18" charset="0"/>
                <a:cs typeface="Arial" panose="020B0604020202020204" pitchFamily="34" charset="0"/>
              </a:rPr>
              <a:t>dalam teknik industri membawa</a:t>
            </a:r>
            <a:r>
              <a:rPr lang="en-US" sz="2400" noProof="1">
                <a:latin typeface="Segoe UI" panose="020B0502040204020203" pitchFamily="34" charset="0"/>
                <a:ea typeface="Times New Roman" panose="02020603050405020304" pitchFamily="18" charset="0"/>
                <a:cs typeface="Arial" panose="020B0604020202020204" pitchFamily="34" charset="0"/>
              </a:rPr>
              <a:t> </a:t>
            </a:r>
            <a:r>
              <a:rPr lang="id-ID" sz="2400" noProof="1">
                <a:latin typeface="Segoe UI" panose="020B0502040204020203" pitchFamily="34" charset="0"/>
                <a:ea typeface="Times New Roman" panose="02020603050405020304" pitchFamily="18" charset="0"/>
                <a:cs typeface="Arial" panose="020B0604020202020204" pitchFamily="34" charset="0"/>
              </a:rPr>
              <a:t>pada ide untuk </a:t>
            </a:r>
            <a:r>
              <a:rPr lang="en-US" sz="2400" noProof="1">
                <a:latin typeface="Segoe UI" panose="020B0502040204020203" pitchFamily="34" charset="0"/>
                <a:ea typeface="Times New Roman" panose="02020603050405020304" pitchFamily="18" charset="0"/>
                <a:cs typeface="Arial" panose="020B0604020202020204" pitchFamily="34" charset="0"/>
              </a:rPr>
              <a:t>dunia data</a:t>
            </a:r>
            <a:r>
              <a:rPr lang="id-ID" sz="2400" noProof="1">
                <a:latin typeface="Segoe UI" panose="020B0502040204020203" pitchFamily="34" charset="0"/>
                <a:ea typeface="Times New Roman" panose="02020603050405020304" pitchFamily="18" charset="0"/>
                <a:cs typeface="Arial" panose="020B0604020202020204" pitchFamily="34" charset="0"/>
              </a:rPr>
              <a:t>, dan pengembangan serta keberlanjutan </a:t>
            </a:r>
            <a:r>
              <a:rPr lang="en-US" sz="2400" noProof="1">
                <a:latin typeface="Segoe UI" panose="020B0502040204020203" pitchFamily="34" charset="0"/>
                <a:ea typeface="Times New Roman" panose="02020603050405020304" pitchFamily="18" charset="0"/>
                <a:cs typeface="Arial" panose="020B0604020202020204" pitchFamily="34" charset="0"/>
              </a:rPr>
              <a:t>Data Science – Machine Learning </a:t>
            </a:r>
            <a:r>
              <a:rPr lang="id-ID" sz="2400" noProof="1">
                <a:latin typeface="Segoe UI" panose="020B0502040204020203" pitchFamily="34" charset="0"/>
                <a:ea typeface="Times New Roman" panose="02020603050405020304" pitchFamily="18" charset="0"/>
                <a:cs typeface="Arial" panose="020B0604020202020204" pitchFamily="34" charset="0"/>
              </a:rPr>
              <a:t>Batch </a:t>
            </a:r>
            <a:r>
              <a:rPr lang="en-US" sz="2400" noProof="1">
                <a:latin typeface="Segoe UI" panose="020B0502040204020203" pitchFamily="34" charset="0"/>
                <a:ea typeface="Times New Roman" panose="02020603050405020304" pitchFamily="18" charset="0"/>
                <a:cs typeface="Arial" panose="020B0604020202020204" pitchFamily="34" charset="0"/>
              </a:rPr>
              <a:t>9</a:t>
            </a:r>
            <a:r>
              <a:rPr lang="id-ID" sz="2400" noProof="1">
                <a:latin typeface="Segoe UI" panose="020B0502040204020203" pitchFamily="34" charset="0"/>
                <a:ea typeface="Times New Roman" panose="02020603050405020304" pitchFamily="18" charset="0"/>
                <a:cs typeface="Arial" panose="020B0604020202020204" pitchFamily="34" charset="0"/>
              </a:rPr>
              <a:t> yang sukses untuk industri teknologi.</a:t>
            </a:r>
            <a:endParaRPr lang="id-ID" sz="2400" noProof="1">
              <a:latin typeface="Calibri" panose="020F0502020204030204" pitchFamily="34" charset="0"/>
              <a:ea typeface="Calibri" panose="020F0502020204030204" pitchFamily="34" charset="0"/>
              <a:cs typeface="Arial" panose="020B0604020202020204" pitchFamily="34" charset="0"/>
            </a:endParaRPr>
          </a:p>
        </p:txBody>
      </p:sp>
      <p:sp>
        <p:nvSpPr>
          <p:cNvPr id="33" name="Date Placeholder 32">
            <a:extLst>
              <a:ext uri="{FF2B5EF4-FFF2-40B4-BE49-F238E27FC236}">
                <a16:creationId xmlns:a16="http://schemas.microsoft.com/office/drawing/2014/main" id="{FA8AB7A3-8189-4146-84E3-D859FD67003C}"/>
              </a:ext>
            </a:extLst>
          </p:cNvPr>
          <p:cNvSpPr>
            <a:spLocks noGrp="1"/>
          </p:cNvSpPr>
          <p:nvPr>
            <p:ph type="dt" sz="half" idx="10"/>
          </p:nvPr>
        </p:nvSpPr>
        <p:spPr>
          <a:xfrm>
            <a:off x="609600" y="8651603"/>
            <a:ext cx="3657600" cy="243840"/>
          </a:xfrm>
        </p:spPr>
        <p:txBody>
          <a:bodyPr/>
          <a:lstStyle/>
          <a:p>
            <a:pPr defTabSz="1219170">
              <a:defRPr/>
            </a:pPr>
            <a:r>
              <a:rPr lang="en-US" noProof="1">
                <a:solidFill>
                  <a:prstClr val="white"/>
                </a:solidFill>
                <a:latin typeface="Elephant Pro"/>
              </a:rPr>
              <a:t>2022</a:t>
            </a:r>
            <a:endParaRPr lang="id-ID" noProof="1">
              <a:solidFill>
                <a:prstClr val="white"/>
              </a:solidFill>
              <a:latin typeface="Elephant Pro"/>
            </a:endParaRPr>
          </a:p>
        </p:txBody>
      </p:sp>
      <p:sp>
        <p:nvSpPr>
          <p:cNvPr id="34" name="Footer Placeholder 33">
            <a:extLst>
              <a:ext uri="{FF2B5EF4-FFF2-40B4-BE49-F238E27FC236}">
                <a16:creationId xmlns:a16="http://schemas.microsoft.com/office/drawing/2014/main" id="{201C63C9-DA14-420C-BBAA-00D6ECAA4FEB}"/>
              </a:ext>
            </a:extLst>
          </p:cNvPr>
          <p:cNvSpPr>
            <a:spLocks noGrp="1"/>
          </p:cNvSpPr>
          <p:nvPr>
            <p:ph type="ftr" sz="quarter" idx="11"/>
          </p:nvPr>
        </p:nvSpPr>
        <p:spPr>
          <a:xfrm>
            <a:off x="5384800" y="8842856"/>
            <a:ext cx="5486400" cy="243840"/>
          </a:xfrm>
        </p:spPr>
        <p:txBody>
          <a:bodyPr/>
          <a:lstStyle/>
          <a:p>
            <a:pPr defTabSz="1219170">
              <a:defRPr/>
            </a:pPr>
            <a:r>
              <a:rPr lang="en-US" dirty="0">
                <a:solidFill>
                  <a:prstClr val="white"/>
                </a:solidFill>
                <a:latin typeface="Avenir Next LT Pro"/>
              </a:rPr>
              <a:t>VISUALIZATION PROJECT</a:t>
            </a:r>
          </a:p>
        </p:txBody>
      </p:sp>
      <p:sp>
        <p:nvSpPr>
          <p:cNvPr id="35" name="Slide Number Placeholder 34">
            <a:extLst>
              <a:ext uri="{FF2B5EF4-FFF2-40B4-BE49-F238E27FC236}">
                <a16:creationId xmlns:a16="http://schemas.microsoft.com/office/drawing/2014/main" id="{8E1AC5C9-EB48-467F-A73C-3E2E0A794DE9}"/>
              </a:ext>
            </a:extLst>
          </p:cNvPr>
          <p:cNvSpPr>
            <a:spLocks noGrp="1"/>
          </p:cNvSpPr>
          <p:nvPr>
            <p:ph type="sldNum" sz="quarter" idx="12"/>
          </p:nvPr>
        </p:nvSpPr>
        <p:spPr>
          <a:xfrm>
            <a:off x="11996928" y="8651603"/>
            <a:ext cx="3657600" cy="243840"/>
          </a:xfrm>
        </p:spPr>
        <p:txBody>
          <a:bodyPr/>
          <a:lstStyle/>
          <a:p>
            <a:pPr defTabSz="1219170">
              <a:defRPr/>
            </a:pPr>
            <a:fld id="{B5CEABB6-07DC-46E8-9B57-56EC44A396E5}" type="slidenum">
              <a:rPr lang="id-ID" noProof="1">
                <a:solidFill>
                  <a:prstClr val="white"/>
                </a:solidFill>
                <a:latin typeface="Elephant Pro"/>
              </a:rPr>
              <a:pPr defTabSz="1219170">
                <a:defRPr/>
              </a:pPr>
              <a:t>2</a:t>
            </a:fld>
            <a:endParaRPr lang="id-ID" noProof="1">
              <a:solidFill>
                <a:prstClr val="white"/>
              </a:solidFill>
              <a:latin typeface="Elephant Pro"/>
            </a:endParaRPr>
          </a:p>
        </p:txBody>
      </p:sp>
      <p:sp>
        <p:nvSpPr>
          <p:cNvPr id="10" name="Text Placeholder 9">
            <a:extLst>
              <a:ext uri="{FF2B5EF4-FFF2-40B4-BE49-F238E27FC236}">
                <a16:creationId xmlns:a16="http://schemas.microsoft.com/office/drawing/2014/main" id="{A32E4DAB-1431-49AD-B20B-F0E932C75C07}"/>
              </a:ext>
            </a:extLst>
          </p:cNvPr>
          <p:cNvSpPr>
            <a:spLocks noGrp="1"/>
          </p:cNvSpPr>
          <p:nvPr>
            <p:ph type="body" sz="quarter" idx="14"/>
          </p:nvPr>
        </p:nvSpPr>
        <p:spPr>
          <a:xfrm>
            <a:off x="1280160" y="3920272"/>
            <a:ext cx="6156960" cy="609600"/>
          </a:xfrm>
        </p:spPr>
        <p:txBody>
          <a:bodyPr anchor="ctr"/>
          <a:lstStyle/>
          <a:p>
            <a:r>
              <a:rPr lang="id-ID" noProof="1"/>
              <a:t>ZULKARNAIN PRASTYO</a:t>
            </a:r>
          </a:p>
        </p:txBody>
      </p:sp>
      <p:pic>
        <p:nvPicPr>
          <p:cNvPr id="14" name="Picture Placeholder 13">
            <a:extLst>
              <a:ext uri="{FF2B5EF4-FFF2-40B4-BE49-F238E27FC236}">
                <a16:creationId xmlns:a16="http://schemas.microsoft.com/office/drawing/2014/main" id="{00E74492-2A8C-FDDE-A2E9-65001489ED97}"/>
              </a:ext>
            </a:extLst>
          </p:cNvPr>
          <p:cNvPicPr>
            <a:picLocks noGrp="1" noChangeAspect="1"/>
          </p:cNvPicPr>
          <p:nvPr>
            <p:ph type="pic" sz="quarter" idx="13"/>
          </p:nvPr>
        </p:nvPicPr>
        <p:blipFill>
          <a:blip r:embed="rId2"/>
          <a:srcRect t="15884" b="15884"/>
          <a:stretch>
            <a:fillRect/>
          </a:stretch>
        </p:blipFill>
        <p:spPr/>
      </p:pic>
    </p:spTree>
    <p:extLst>
      <p:ext uri="{BB962C8B-B14F-4D97-AF65-F5344CB8AC3E}">
        <p14:creationId xmlns:p14="http://schemas.microsoft.com/office/powerpoint/2010/main" val="3052098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316990" y="758825"/>
            <a:ext cx="5896610" cy="1283685"/>
          </a:xfrm>
          <a:prstGeom prst="rect">
            <a:avLst/>
          </a:prstGeom>
        </p:spPr>
        <p:txBody>
          <a:bodyPr vert="horz" wrap="square" lIns="0" tIns="13970" rIns="0" bIns="0" rtlCol="0">
            <a:spAutoFit/>
          </a:bodyPr>
          <a:lstStyle/>
          <a:p>
            <a:pPr marL="12700">
              <a:lnSpc>
                <a:spcPct val="100000"/>
              </a:lnSpc>
              <a:spcBef>
                <a:spcPts val="110"/>
              </a:spcBef>
            </a:pPr>
            <a:r>
              <a:rPr lang="id-ID" sz="8250" spc="5">
                <a:solidFill>
                  <a:srgbClr val="000000"/>
                </a:solidFill>
              </a:rPr>
              <a:t>Conclusion</a:t>
            </a:r>
            <a:endParaRPr lang="id-ID" sz="8250"/>
          </a:p>
        </p:txBody>
      </p:sp>
      <p:sp>
        <p:nvSpPr>
          <p:cNvPr id="3" name="object 3"/>
          <p:cNvSpPr/>
          <p:nvPr/>
        </p:nvSpPr>
        <p:spPr>
          <a:xfrm>
            <a:off x="1333500" y="2997199"/>
            <a:ext cx="3386886" cy="3886200"/>
          </a:xfrm>
          <a:prstGeom prst="rect">
            <a:avLst/>
          </a:prstGeom>
          <a:blipFill>
            <a:blip r:embed="rId2" cstate="print"/>
            <a:stretch>
              <a:fillRect/>
            </a:stretch>
          </a:blipFill>
        </p:spPr>
        <p:txBody>
          <a:bodyPr wrap="square" lIns="0" tIns="0" rIns="0" bIns="0" rtlCol="0"/>
          <a:lstStyle/>
          <a:p>
            <a:endParaRPr lang="id-ID"/>
          </a:p>
        </p:txBody>
      </p:sp>
      <p:sp>
        <p:nvSpPr>
          <p:cNvPr id="4" name="object 4"/>
          <p:cNvSpPr txBox="1"/>
          <p:nvPr/>
        </p:nvSpPr>
        <p:spPr>
          <a:xfrm>
            <a:off x="1615306" y="3496329"/>
            <a:ext cx="2747645" cy="3023904"/>
          </a:xfrm>
          <a:prstGeom prst="rect">
            <a:avLst/>
          </a:prstGeom>
        </p:spPr>
        <p:txBody>
          <a:bodyPr vert="horz" wrap="square" lIns="0" tIns="208279" rIns="0" bIns="0" rtlCol="0">
            <a:spAutoFit/>
          </a:bodyPr>
          <a:lstStyle/>
          <a:p>
            <a:pPr marL="12700">
              <a:lnSpc>
                <a:spcPct val="100000"/>
              </a:lnSpc>
              <a:spcBef>
                <a:spcPts val="1640"/>
              </a:spcBef>
            </a:pPr>
            <a:r>
              <a:rPr lang="id-ID" sz="2900" b="1" spc="-45">
                <a:solidFill>
                  <a:srgbClr val="FFFFFF"/>
                </a:solidFill>
                <a:latin typeface="Arial" panose="020B0604020202020204" pitchFamily="34" charset="0"/>
                <a:cs typeface="Arial" panose="020B0604020202020204" pitchFamily="34" charset="0"/>
              </a:rPr>
              <a:t>Insight 1</a:t>
            </a:r>
            <a:endParaRPr lang="id-ID" sz="2900">
              <a:latin typeface="Arial" panose="020B0604020202020204" pitchFamily="34" charset="0"/>
              <a:cs typeface="Arial" panose="020B0604020202020204" pitchFamily="34" charset="0"/>
            </a:endParaRPr>
          </a:p>
          <a:p>
            <a:pPr marL="12700" marR="5080">
              <a:lnSpc>
                <a:spcPct val="100000"/>
              </a:lnSpc>
              <a:spcBef>
                <a:spcPts val="100"/>
              </a:spcBef>
            </a:pPr>
            <a:r>
              <a:rPr lang="id-ID" sz="1700" spc="-75">
                <a:solidFill>
                  <a:srgbClr val="FFFFFF"/>
                </a:solidFill>
                <a:latin typeface="Arial" panose="020B0604020202020204"/>
                <a:cs typeface="Arial" panose="020B0604020202020204"/>
              </a:rPr>
              <a:t>Fitur: Jenis kelamin, wilayah memiliki jumlah yang hampir seimbang. Orang yang merokok &amp; memiliki BMI, memiliki biaya medis yang lebih tinggi. Orang tua memiliki biaya yang lebih mahal, orang gemuk yang merokok memiliki biaya lebih tinggi.</a:t>
            </a:r>
          </a:p>
        </p:txBody>
      </p:sp>
      <p:sp>
        <p:nvSpPr>
          <p:cNvPr id="5" name="object 5"/>
          <p:cNvSpPr/>
          <p:nvPr/>
        </p:nvSpPr>
        <p:spPr>
          <a:xfrm>
            <a:off x="5051704" y="2997200"/>
            <a:ext cx="3386886" cy="3886200"/>
          </a:xfrm>
          <a:prstGeom prst="rect">
            <a:avLst/>
          </a:prstGeom>
          <a:blipFill>
            <a:blip r:embed="rId3" cstate="print"/>
            <a:stretch>
              <a:fillRect/>
            </a:stretch>
          </a:blipFill>
        </p:spPr>
        <p:txBody>
          <a:bodyPr wrap="square" lIns="0" tIns="0" rIns="0" bIns="0" rtlCol="0"/>
          <a:lstStyle/>
          <a:p>
            <a:endParaRPr lang="id-ID"/>
          </a:p>
        </p:txBody>
      </p:sp>
      <p:sp>
        <p:nvSpPr>
          <p:cNvPr id="6" name="object 6"/>
          <p:cNvSpPr txBox="1"/>
          <p:nvPr/>
        </p:nvSpPr>
        <p:spPr>
          <a:xfrm>
            <a:off x="5333516" y="3496329"/>
            <a:ext cx="2747645" cy="3023904"/>
          </a:xfrm>
          <a:prstGeom prst="rect">
            <a:avLst/>
          </a:prstGeom>
        </p:spPr>
        <p:txBody>
          <a:bodyPr vert="horz" wrap="square" lIns="0" tIns="208279" rIns="0" bIns="0" rtlCol="0">
            <a:spAutoFit/>
          </a:bodyPr>
          <a:lstStyle/>
          <a:p>
            <a:pPr marL="12700">
              <a:lnSpc>
                <a:spcPct val="100000"/>
              </a:lnSpc>
              <a:spcBef>
                <a:spcPts val="1640"/>
              </a:spcBef>
            </a:pPr>
            <a:r>
              <a:rPr lang="id-ID" sz="2900" b="1" spc="-45">
                <a:solidFill>
                  <a:srgbClr val="FFFFFF"/>
                </a:solidFill>
                <a:latin typeface="Arial" panose="020B0604020202020204" pitchFamily="34" charset="0"/>
                <a:cs typeface="Arial" panose="020B0604020202020204" pitchFamily="34" charset="0"/>
              </a:rPr>
              <a:t>Insight 2</a:t>
            </a:r>
            <a:endParaRPr lang="id-ID" sz="2900">
              <a:latin typeface="Arial" panose="020B0604020202020204" pitchFamily="34" charset="0"/>
              <a:cs typeface="Arial" panose="020B0604020202020204" pitchFamily="34" charset="0"/>
            </a:endParaRPr>
          </a:p>
          <a:p>
            <a:pPr marL="12700" marR="5080">
              <a:lnSpc>
                <a:spcPct val="100000"/>
              </a:lnSpc>
              <a:spcBef>
                <a:spcPts val="100"/>
              </a:spcBef>
            </a:pPr>
            <a:r>
              <a:rPr lang="id-ID" sz="1700" spc="-75">
                <a:solidFill>
                  <a:srgbClr val="FFFFFF"/>
                </a:solidFill>
                <a:latin typeface="Arial" panose="020B0604020202020204"/>
                <a:cs typeface="Arial" panose="020B0604020202020204"/>
              </a:rPr>
              <a:t>Berdasarkan plot kotak, dapat diperoleh beberapa kesimpulan pada kategori variabel: Wilayah: Dibandingkan dengan semua wilayah, wilayah Tenggara memiliki distribusi data tertinggi antara persentil ke-50 dan ke-75.</a:t>
            </a:r>
          </a:p>
        </p:txBody>
      </p:sp>
      <p:sp>
        <p:nvSpPr>
          <p:cNvPr id="7" name="object 7"/>
          <p:cNvSpPr/>
          <p:nvPr/>
        </p:nvSpPr>
        <p:spPr>
          <a:xfrm>
            <a:off x="8769908" y="2997199"/>
            <a:ext cx="3386874" cy="3886200"/>
          </a:xfrm>
          <a:prstGeom prst="rect">
            <a:avLst/>
          </a:prstGeom>
          <a:blipFill>
            <a:blip r:embed="rId4" cstate="print"/>
            <a:stretch>
              <a:fillRect/>
            </a:stretch>
          </a:blipFill>
        </p:spPr>
        <p:txBody>
          <a:bodyPr wrap="square" lIns="0" tIns="0" rIns="0" bIns="0" rtlCol="0"/>
          <a:lstStyle/>
          <a:p>
            <a:endParaRPr lang="id-ID"/>
          </a:p>
        </p:txBody>
      </p:sp>
      <p:sp>
        <p:nvSpPr>
          <p:cNvPr id="8" name="object 8"/>
          <p:cNvSpPr txBox="1"/>
          <p:nvPr/>
        </p:nvSpPr>
        <p:spPr>
          <a:xfrm>
            <a:off x="9051726" y="3496329"/>
            <a:ext cx="2747645" cy="2267286"/>
          </a:xfrm>
          <a:prstGeom prst="rect">
            <a:avLst/>
          </a:prstGeom>
        </p:spPr>
        <p:txBody>
          <a:bodyPr vert="horz" wrap="square" lIns="0" tIns="208279" rIns="0" bIns="0" rtlCol="0">
            <a:spAutoFit/>
          </a:bodyPr>
          <a:lstStyle/>
          <a:p>
            <a:pPr marL="12700">
              <a:lnSpc>
                <a:spcPct val="100000"/>
              </a:lnSpc>
              <a:spcBef>
                <a:spcPts val="1640"/>
              </a:spcBef>
            </a:pPr>
            <a:r>
              <a:rPr lang="id-ID" sz="2900" b="1" spc="-45">
                <a:solidFill>
                  <a:srgbClr val="FFFFFF"/>
                </a:solidFill>
                <a:latin typeface="Arial" panose="020B0604020202020204" pitchFamily="34" charset="0"/>
                <a:cs typeface="Arial" panose="020B0604020202020204" pitchFamily="34" charset="0"/>
              </a:rPr>
              <a:t>Insight 3</a:t>
            </a:r>
            <a:endParaRPr lang="id-ID" sz="2900">
              <a:latin typeface="Arial" panose="020B0604020202020204" pitchFamily="34" charset="0"/>
              <a:cs typeface="Arial" panose="020B0604020202020204" pitchFamily="34" charset="0"/>
            </a:endParaRPr>
          </a:p>
          <a:p>
            <a:pPr marL="12700" marR="5080">
              <a:lnSpc>
                <a:spcPct val="100000"/>
              </a:lnSpc>
              <a:spcBef>
                <a:spcPts val="100"/>
              </a:spcBef>
            </a:pPr>
            <a:endParaRPr lang="id-ID" sz="1800" spc="-75">
              <a:solidFill>
                <a:srgbClr val="FFFFFF"/>
              </a:solidFill>
              <a:latin typeface="Arial" panose="020B0604020202020204"/>
              <a:cs typeface="Arial" panose="020B0604020202020204"/>
            </a:endParaRPr>
          </a:p>
          <a:p>
            <a:pPr marL="12700" marR="5080">
              <a:lnSpc>
                <a:spcPct val="100000"/>
              </a:lnSpc>
              <a:spcBef>
                <a:spcPts val="100"/>
              </a:spcBef>
            </a:pPr>
            <a:r>
              <a:rPr lang="id-ID" sz="1700" spc="-75">
                <a:solidFill>
                  <a:srgbClr val="FFFFFF"/>
                </a:solidFill>
                <a:latin typeface="Arial" panose="020B0604020202020204"/>
                <a:cs typeface="Arial" panose="020B0604020202020204"/>
              </a:rPr>
              <a:t>Data representasi untuk laki-laki ke perempuan adalah 50,5 hingga 49,5. Sekarang kita telah melihat efek variabel individu pada biaya medis.</a:t>
            </a:r>
          </a:p>
        </p:txBody>
      </p:sp>
      <p:sp>
        <p:nvSpPr>
          <p:cNvPr id="9" name="object 9"/>
          <p:cNvSpPr/>
          <p:nvPr/>
        </p:nvSpPr>
        <p:spPr>
          <a:xfrm>
            <a:off x="12488126" y="2997199"/>
            <a:ext cx="3386874" cy="3886200"/>
          </a:xfrm>
          <a:prstGeom prst="rect">
            <a:avLst/>
          </a:prstGeom>
          <a:blipFill>
            <a:blip r:embed="rId5" cstate="print"/>
            <a:stretch>
              <a:fillRect/>
            </a:stretch>
          </a:blipFill>
        </p:spPr>
        <p:txBody>
          <a:bodyPr wrap="square" lIns="0" tIns="0" rIns="0" bIns="0" rtlCol="0"/>
          <a:lstStyle/>
          <a:p>
            <a:endParaRPr lang="id-ID"/>
          </a:p>
        </p:txBody>
      </p:sp>
      <p:sp>
        <p:nvSpPr>
          <p:cNvPr id="10" name="object 10"/>
          <p:cNvSpPr txBox="1"/>
          <p:nvPr/>
        </p:nvSpPr>
        <p:spPr>
          <a:xfrm>
            <a:off x="12769925" y="3496329"/>
            <a:ext cx="2747645" cy="2353848"/>
          </a:xfrm>
          <a:prstGeom prst="rect">
            <a:avLst/>
          </a:prstGeom>
        </p:spPr>
        <p:txBody>
          <a:bodyPr vert="horz" wrap="square" lIns="0" tIns="208279" rIns="0" bIns="0" rtlCol="0">
            <a:spAutoFit/>
          </a:bodyPr>
          <a:lstStyle/>
          <a:p>
            <a:pPr marL="12700">
              <a:lnSpc>
                <a:spcPct val="100000"/>
              </a:lnSpc>
              <a:spcBef>
                <a:spcPts val="1640"/>
              </a:spcBef>
            </a:pPr>
            <a:r>
              <a:rPr lang="id-ID" sz="2900" b="1" spc="-45">
                <a:solidFill>
                  <a:srgbClr val="FFFFFF"/>
                </a:solidFill>
                <a:latin typeface="Arial" panose="020B0604020202020204" pitchFamily="34" charset="0"/>
                <a:cs typeface="Arial" panose="020B0604020202020204" pitchFamily="34" charset="0"/>
              </a:rPr>
              <a:t>Insight 4</a:t>
            </a:r>
            <a:endParaRPr lang="id-ID" sz="2900">
              <a:latin typeface="Arial" panose="020B0604020202020204" pitchFamily="34" charset="0"/>
              <a:cs typeface="Arial" panose="020B0604020202020204" pitchFamily="34" charset="0"/>
            </a:endParaRPr>
          </a:p>
          <a:p>
            <a:pPr marL="12700" marR="5080">
              <a:lnSpc>
                <a:spcPct val="101000"/>
              </a:lnSpc>
              <a:spcBef>
                <a:spcPts val="975"/>
              </a:spcBef>
            </a:pPr>
            <a:r>
              <a:rPr lang="id-ID" sz="1700" spc="-90">
                <a:solidFill>
                  <a:srgbClr val="FFFFFF"/>
                </a:solidFill>
                <a:latin typeface="Arial" panose="020B0604020202020204"/>
                <a:cs typeface="Arial" panose="020B0604020202020204"/>
              </a:rPr>
              <a:t>Berdasarkan hal ini, biaya dapat berubah berdasarkan wilayah ketika memperhitungkan faktor-faktor lain, seperti jumlah anak-anak, jenis kelamin, dan perilaku merokok.</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0" y="0"/>
            <a:ext cx="16256000" cy="6147635"/>
          </a:xfrm>
          <a:prstGeom prst="rect">
            <a:avLst/>
          </a:prstGeom>
          <a:blipFill>
            <a:blip r:embed="rId2" cstate="print"/>
            <a:stretch>
              <a:fillRect/>
            </a:stretch>
          </a:blipFill>
        </p:spPr>
        <p:txBody>
          <a:bodyPr wrap="square" lIns="0" tIns="0" rIns="0" bIns="0" rtlCol="0"/>
          <a:lstStyle/>
          <a:p>
            <a:endParaRPr/>
          </a:p>
        </p:txBody>
      </p:sp>
      <p:sp>
        <p:nvSpPr>
          <p:cNvPr id="4" name="object 4"/>
          <p:cNvSpPr txBox="1"/>
          <p:nvPr/>
        </p:nvSpPr>
        <p:spPr>
          <a:xfrm>
            <a:off x="5598160" y="4137025"/>
            <a:ext cx="7081520" cy="1322705"/>
          </a:xfrm>
          <a:prstGeom prst="rect">
            <a:avLst/>
          </a:prstGeom>
        </p:spPr>
        <p:txBody>
          <a:bodyPr vert="horz" wrap="square" lIns="0" tIns="15240" rIns="0" bIns="0" rtlCol="0">
            <a:spAutoFit/>
          </a:bodyPr>
          <a:lstStyle/>
          <a:p>
            <a:pPr marL="12700">
              <a:lnSpc>
                <a:spcPct val="100000"/>
              </a:lnSpc>
              <a:spcBef>
                <a:spcPts val="120"/>
              </a:spcBef>
            </a:pPr>
            <a:r>
              <a:rPr sz="8500" b="1" spc="10" dirty="0">
                <a:solidFill>
                  <a:srgbClr val="FFFFFF"/>
                </a:solidFill>
                <a:latin typeface="Arial" panose="020B0604020202020204" pitchFamily="34" charset="0"/>
                <a:cs typeface="Arial" panose="020B0604020202020204" pitchFamily="34" charset="0"/>
              </a:rPr>
              <a:t>Thank</a:t>
            </a:r>
            <a:r>
              <a:rPr sz="8500" b="1" spc="-80" dirty="0">
                <a:solidFill>
                  <a:srgbClr val="FFFFFF"/>
                </a:solidFill>
                <a:latin typeface="Arial" panose="020B0604020202020204" pitchFamily="34" charset="0"/>
                <a:cs typeface="Arial" panose="020B0604020202020204" pitchFamily="34" charset="0"/>
              </a:rPr>
              <a:t> </a:t>
            </a:r>
            <a:r>
              <a:rPr sz="8500" b="1" spc="10" dirty="0">
                <a:solidFill>
                  <a:srgbClr val="FFFFFF"/>
                </a:solidFill>
                <a:latin typeface="Arial" panose="020B0604020202020204" pitchFamily="34" charset="0"/>
                <a:cs typeface="Arial" panose="020B0604020202020204" pitchFamily="34" charset="0"/>
              </a:rPr>
              <a:t>you</a:t>
            </a:r>
            <a:endParaRPr sz="850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F9327613-E4FB-D1BA-2291-FA93405F36EE}"/>
              </a:ext>
            </a:extLst>
          </p:cNvPr>
          <p:cNvSpPr txBox="1"/>
          <p:nvPr/>
        </p:nvSpPr>
        <p:spPr>
          <a:xfrm>
            <a:off x="2789102" y="7315200"/>
            <a:ext cx="10677795" cy="1077218"/>
          </a:xfrm>
          <a:prstGeom prst="rect">
            <a:avLst/>
          </a:prstGeom>
          <a:noFill/>
        </p:spPr>
        <p:txBody>
          <a:bodyPr wrap="none" rtlCol="0">
            <a:spAutoFit/>
          </a:bodyPr>
          <a:lstStyle/>
          <a:p>
            <a:r>
              <a:rPr lang="en-US" sz="3200" dirty="0"/>
              <a:t>Medium: </a:t>
            </a:r>
            <a:r>
              <a:rPr lang="en-US" sz="3200" dirty="0">
                <a:hlinkClick r:id="rId3"/>
              </a:rPr>
              <a:t>https://medium.com/@zulkarnain.prastyoumb23093</a:t>
            </a:r>
            <a:endParaRPr lang="en-US" sz="3200" dirty="0"/>
          </a:p>
          <a:p>
            <a:r>
              <a:rPr lang="en-US" sz="3200" dirty="0"/>
              <a:t>GitHub: </a:t>
            </a:r>
            <a:r>
              <a:rPr lang="en-US" sz="3200" dirty="0">
                <a:hlinkClick r:id="rId4"/>
              </a:rPr>
              <a:t>https://github.com/zulkarnainprastyo</a:t>
            </a:r>
            <a:endParaRPr lang="en-US" sz="32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Photo of business man writing in journal&#10;">
            <a:extLst>
              <a:ext uri="{FF2B5EF4-FFF2-40B4-BE49-F238E27FC236}">
                <a16:creationId xmlns:a16="http://schemas.microsoft.com/office/drawing/2014/main" id="{548A53BA-7AEE-4BAB-A2AA-9234417FE05E}"/>
              </a:ext>
            </a:extLst>
          </p:cNvPr>
          <p:cNvPicPr>
            <a:picLocks noGrp="1" noChangeAspect="1"/>
          </p:cNvPicPr>
          <p:nvPr>
            <p:ph type="pic" sz="quarter" idx="14"/>
          </p:nvPr>
        </p:nvPicPr>
        <p:blipFill rotWithShape="1">
          <a:blip r:embed="rId2" cstate="screen">
            <a:extLst>
              <a:ext uri="{28A0092B-C50C-407E-A947-70E740481C1C}">
                <a14:useLocalDpi xmlns:a14="http://schemas.microsoft.com/office/drawing/2010/main"/>
              </a:ext>
            </a:extLst>
          </a:blip>
          <a:srcRect/>
          <a:stretch/>
        </p:blipFill>
        <p:spPr>
          <a:xfrm>
            <a:off x="2032" y="-101600"/>
            <a:ext cx="16251936" cy="9144000"/>
          </a:xfrm>
        </p:spPr>
      </p:pic>
      <p:sp>
        <p:nvSpPr>
          <p:cNvPr id="2" name="Title 1">
            <a:extLst>
              <a:ext uri="{FF2B5EF4-FFF2-40B4-BE49-F238E27FC236}">
                <a16:creationId xmlns:a16="http://schemas.microsoft.com/office/drawing/2014/main" id="{CA98C48D-8FE7-491A-A6C7-72647C2A7837}"/>
              </a:ext>
            </a:extLst>
          </p:cNvPr>
          <p:cNvSpPr>
            <a:spLocks noGrp="1"/>
          </p:cNvSpPr>
          <p:nvPr>
            <p:ph type="title"/>
          </p:nvPr>
        </p:nvSpPr>
        <p:spPr>
          <a:xfrm>
            <a:off x="637668" y="914400"/>
            <a:ext cx="5279136" cy="7315200"/>
          </a:xfrm>
        </p:spPr>
        <p:txBody>
          <a:bodyPr>
            <a:normAutofit/>
          </a:bodyPr>
          <a:lstStyle/>
          <a:p>
            <a:r>
              <a:rPr lang="en-US" dirty="0"/>
              <a:t>Agenda</a:t>
            </a:r>
          </a:p>
        </p:txBody>
      </p:sp>
      <p:sp>
        <p:nvSpPr>
          <p:cNvPr id="14" name="Date Placeholder 13">
            <a:extLst>
              <a:ext uri="{FF2B5EF4-FFF2-40B4-BE49-F238E27FC236}">
                <a16:creationId xmlns:a16="http://schemas.microsoft.com/office/drawing/2014/main" id="{D4560A44-8560-4402-B256-97C3C43073CA}"/>
              </a:ext>
            </a:extLst>
          </p:cNvPr>
          <p:cNvSpPr>
            <a:spLocks noGrp="1"/>
          </p:cNvSpPr>
          <p:nvPr>
            <p:ph type="dt" sz="half" idx="10"/>
          </p:nvPr>
        </p:nvSpPr>
        <p:spPr>
          <a:xfrm>
            <a:off x="609600" y="8651603"/>
            <a:ext cx="3657600" cy="243840"/>
          </a:xfrm>
        </p:spPr>
        <p:txBody>
          <a:bodyPr/>
          <a:lstStyle/>
          <a:p>
            <a:pPr defTabSz="1219170">
              <a:defRPr/>
            </a:pPr>
            <a:r>
              <a:rPr lang="en-US" dirty="0">
                <a:solidFill>
                  <a:prstClr val="white"/>
                </a:solidFill>
                <a:latin typeface="Elephant Pro"/>
              </a:rPr>
              <a:t>2022</a:t>
            </a:r>
          </a:p>
        </p:txBody>
      </p:sp>
      <p:sp>
        <p:nvSpPr>
          <p:cNvPr id="15" name="Footer Placeholder 14">
            <a:extLst>
              <a:ext uri="{FF2B5EF4-FFF2-40B4-BE49-F238E27FC236}">
                <a16:creationId xmlns:a16="http://schemas.microsoft.com/office/drawing/2014/main" id="{42913DD8-54E8-4C9C-93C6-831E0A162809}"/>
              </a:ext>
            </a:extLst>
          </p:cNvPr>
          <p:cNvSpPr>
            <a:spLocks noGrp="1"/>
          </p:cNvSpPr>
          <p:nvPr>
            <p:ph type="ftr" sz="quarter" idx="11"/>
          </p:nvPr>
        </p:nvSpPr>
        <p:spPr>
          <a:xfrm>
            <a:off x="5384800" y="8651603"/>
            <a:ext cx="5486400" cy="243840"/>
          </a:xfrm>
        </p:spPr>
        <p:txBody>
          <a:bodyPr/>
          <a:lstStyle/>
          <a:p>
            <a:pPr defTabSz="1219170">
              <a:defRPr/>
            </a:pPr>
            <a:r>
              <a:rPr lang="en-US" dirty="0">
                <a:solidFill>
                  <a:prstClr val="white"/>
                </a:solidFill>
                <a:latin typeface="Avenir Next LT Pro"/>
              </a:rPr>
              <a:t>VISUALIZATION PROJECT</a:t>
            </a:r>
          </a:p>
        </p:txBody>
      </p:sp>
      <p:sp>
        <p:nvSpPr>
          <p:cNvPr id="17" name="Slide Number Placeholder 16">
            <a:extLst>
              <a:ext uri="{FF2B5EF4-FFF2-40B4-BE49-F238E27FC236}">
                <a16:creationId xmlns:a16="http://schemas.microsoft.com/office/drawing/2014/main" id="{4788973B-466C-4C76-B228-D9501EE73184}"/>
              </a:ext>
            </a:extLst>
          </p:cNvPr>
          <p:cNvSpPr>
            <a:spLocks noGrp="1"/>
          </p:cNvSpPr>
          <p:nvPr>
            <p:ph type="sldNum" sz="quarter" idx="12"/>
          </p:nvPr>
        </p:nvSpPr>
        <p:spPr>
          <a:xfrm>
            <a:off x="11996928" y="8651603"/>
            <a:ext cx="3657600" cy="243840"/>
          </a:xfrm>
        </p:spPr>
        <p:txBody>
          <a:bodyPr/>
          <a:lstStyle/>
          <a:p>
            <a:pPr defTabSz="1219170">
              <a:defRPr/>
            </a:pPr>
            <a:fld id="{B5CEABB6-07DC-46E8-9B57-56EC44A396E5}" type="slidenum">
              <a:rPr lang="en-US">
                <a:solidFill>
                  <a:prstClr val="white"/>
                </a:solidFill>
                <a:latin typeface="Elephant Pro"/>
              </a:rPr>
              <a:pPr defTabSz="1219170">
                <a:defRPr/>
              </a:pPr>
              <a:t>3</a:t>
            </a:fld>
            <a:endParaRPr lang="en-US" dirty="0">
              <a:solidFill>
                <a:prstClr val="white"/>
              </a:solidFill>
              <a:latin typeface="Elephant Pro"/>
            </a:endParaRPr>
          </a:p>
        </p:txBody>
      </p:sp>
      <p:cxnSp>
        <p:nvCxnSpPr>
          <p:cNvPr id="9" name="Straight Connector 8">
            <a:extLst>
              <a:ext uri="{FF2B5EF4-FFF2-40B4-BE49-F238E27FC236}">
                <a16:creationId xmlns:a16="http://schemas.microsoft.com/office/drawing/2014/main" id="{E1DA684F-F04D-4BEA-9DE7-266132513CF7}"/>
              </a:ext>
              <a:ext uri="{C183D7F6-B498-43B3-948B-1728B52AA6E4}">
                <adec:decorative xmlns:adec="http://schemas.microsoft.com/office/drawing/2017/decorative" val="1"/>
              </a:ext>
            </a:extLst>
          </p:cNvPr>
          <p:cNvCxnSpPr>
            <a:cxnSpLocks/>
          </p:cNvCxnSpPr>
          <p:nvPr/>
        </p:nvCxnSpPr>
        <p:spPr>
          <a:xfrm>
            <a:off x="1340532" y="2499360"/>
            <a:ext cx="3814273" cy="0"/>
          </a:xfrm>
          <a:prstGeom prst="line">
            <a:avLst/>
          </a:prstGeom>
          <a:ln w="254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sp>
        <p:nvSpPr>
          <p:cNvPr id="6" name="Text Placeholder 5">
            <a:extLst>
              <a:ext uri="{FF2B5EF4-FFF2-40B4-BE49-F238E27FC236}">
                <a16:creationId xmlns:a16="http://schemas.microsoft.com/office/drawing/2014/main" id="{A1DABF60-882B-C2CD-4AE5-A1193E6CB8B3}"/>
              </a:ext>
            </a:extLst>
          </p:cNvPr>
          <p:cNvSpPr>
            <a:spLocks noGrp="1"/>
          </p:cNvSpPr>
          <p:nvPr>
            <p:ph type="body" sz="quarter" idx="15"/>
          </p:nvPr>
        </p:nvSpPr>
        <p:spPr>
          <a:xfrm>
            <a:off x="790068" y="1219200"/>
            <a:ext cx="4974336" cy="7010400"/>
          </a:xfrm>
        </p:spPr>
        <p:txBody>
          <a:bodyPr/>
          <a:lstStyle/>
          <a:p>
            <a:pPr marL="380990" indent="-380990" algn="l">
              <a:buFont typeface="Arial" panose="020B0604020202020204" pitchFamily="34" charset="0"/>
              <a:buChar char="•"/>
            </a:pPr>
            <a:r>
              <a:rPr lang="en-US" noProof="1"/>
              <a:t>Dataset selection explanation</a:t>
            </a:r>
          </a:p>
          <a:p>
            <a:pPr marL="380990" indent="-380990" algn="l">
              <a:buFont typeface="Arial" panose="020B0604020202020204" pitchFamily="34" charset="0"/>
              <a:buChar char="•"/>
            </a:pPr>
            <a:r>
              <a:rPr lang="en-US" noProof="1"/>
              <a:t>Objective of exploration</a:t>
            </a:r>
          </a:p>
          <a:p>
            <a:pPr marL="380990" indent="-380990" algn="l">
              <a:buFont typeface="Arial" panose="020B0604020202020204" pitchFamily="34" charset="0"/>
              <a:buChar char="•"/>
            </a:pPr>
            <a:r>
              <a:rPr lang="en-US" noProof="1"/>
              <a:t>Displaying insights and analysis of exploration results</a:t>
            </a:r>
          </a:p>
          <a:p>
            <a:pPr marL="380990" indent="-380990" algn="l">
              <a:buFont typeface="Arial" panose="020B0604020202020204" pitchFamily="34" charset="0"/>
              <a:buChar char="•"/>
            </a:pPr>
            <a:r>
              <a:rPr lang="en-US" noProof="1"/>
              <a:t>Interactive dashboard/visualization demonstration </a:t>
            </a:r>
          </a:p>
          <a:p>
            <a:pPr marL="380990" indent="-380990" algn="l">
              <a:buFont typeface="Arial" panose="020B0604020202020204" pitchFamily="34" charset="0"/>
              <a:buChar char="•"/>
            </a:pPr>
            <a:endParaRPr lang="en-US" noProof="1"/>
          </a:p>
          <a:p>
            <a:pPr marL="380990" indent="-380990" algn="l">
              <a:buFont typeface="Arial" panose="020B0604020202020204" pitchFamily="34" charset="0"/>
              <a:buChar char="•"/>
            </a:pPr>
            <a:endParaRPr lang="en-US" noProof="1"/>
          </a:p>
        </p:txBody>
      </p:sp>
    </p:spTree>
    <p:extLst>
      <p:ext uri="{BB962C8B-B14F-4D97-AF65-F5344CB8AC3E}">
        <p14:creationId xmlns:p14="http://schemas.microsoft.com/office/powerpoint/2010/main" val="41386814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63737" y="2919476"/>
            <a:ext cx="6415405" cy="2335896"/>
          </a:xfrm>
          <a:prstGeom prst="rect">
            <a:avLst/>
          </a:prstGeom>
        </p:spPr>
        <p:txBody>
          <a:bodyPr vert="horz" wrap="square" lIns="0" tIns="12065" rIns="0" bIns="0" rtlCol="0">
            <a:spAutoFit/>
          </a:bodyPr>
          <a:lstStyle/>
          <a:p>
            <a:pPr marL="12700" marR="5080">
              <a:lnSpc>
                <a:spcPct val="100000"/>
              </a:lnSpc>
              <a:spcBef>
                <a:spcPts val="95"/>
              </a:spcBef>
            </a:pPr>
            <a:r>
              <a:rPr lang="en-US" sz="7550" spc="20" dirty="0">
                <a:latin typeface="Arial" panose="020B0604020202020204" pitchFamily="34" charset="0"/>
                <a:cs typeface="Arial" panose="020B0604020202020204" pitchFamily="34" charset="0"/>
              </a:rPr>
              <a:t>Read the dataset</a:t>
            </a:r>
            <a:endParaRPr sz="7550" dirty="0">
              <a:latin typeface="Arial" panose="020B060402020202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A6B993C5-64B1-9ACC-1422-C0EF624BE014}"/>
              </a:ext>
            </a:extLst>
          </p:cNvPr>
          <p:cNvGraphicFramePr>
            <a:graphicFrameLocks noGrp="1"/>
          </p:cNvGraphicFramePr>
          <p:nvPr>
            <p:extLst>
              <p:ext uri="{D42A27DB-BD31-4B8C-83A1-F6EECF244321}">
                <p14:modId xmlns:p14="http://schemas.microsoft.com/office/powerpoint/2010/main" val="2611145851"/>
              </p:ext>
            </p:extLst>
          </p:nvPr>
        </p:nvGraphicFramePr>
        <p:xfrm>
          <a:off x="5918200" y="62629"/>
          <a:ext cx="10178836" cy="8395572"/>
        </p:xfrm>
        <a:graphic>
          <a:graphicData uri="http://schemas.openxmlformats.org/drawingml/2006/table">
            <a:tbl>
              <a:tblPr/>
              <a:tblGrid>
                <a:gridCol w="647923">
                  <a:extLst>
                    <a:ext uri="{9D8B030D-6E8A-4147-A177-3AD203B41FA5}">
                      <a16:colId xmlns:a16="http://schemas.microsoft.com/office/drawing/2014/main" val="155842922"/>
                    </a:ext>
                  </a:extLst>
                </a:gridCol>
                <a:gridCol w="1361559">
                  <a:extLst>
                    <a:ext uri="{9D8B030D-6E8A-4147-A177-3AD203B41FA5}">
                      <a16:colId xmlns:a16="http://schemas.microsoft.com/office/drawing/2014/main" val="2957548913"/>
                    </a:ext>
                  </a:extLst>
                </a:gridCol>
                <a:gridCol w="1361559">
                  <a:extLst>
                    <a:ext uri="{9D8B030D-6E8A-4147-A177-3AD203B41FA5}">
                      <a16:colId xmlns:a16="http://schemas.microsoft.com/office/drawing/2014/main" val="2462533878"/>
                    </a:ext>
                  </a:extLst>
                </a:gridCol>
                <a:gridCol w="1361559">
                  <a:extLst>
                    <a:ext uri="{9D8B030D-6E8A-4147-A177-3AD203B41FA5}">
                      <a16:colId xmlns:a16="http://schemas.microsoft.com/office/drawing/2014/main" val="550265289"/>
                    </a:ext>
                  </a:extLst>
                </a:gridCol>
                <a:gridCol w="1361559">
                  <a:extLst>
                    <a:ext uri="{9D8B030D-6E8A-4147-A177-3AD203B41FA5}">
                      <a16:colId xmlns:a16="http://schemas.microsoft.com/office/drawing/2014/main" val="1256923626"/>
                    </a:ext>
                  </a:extLst>
                </a:gridCol>
                <a:gridCol w="1361559">
                  <a:extLst>
                    <a:ext uri="{9D8B030D-6E8A-4147-A177-3AD203B41FA5}">
                      <a16:colId xmlns:a16="http://schemas.microsoft.com/office/drawing/2014/main" val="1190324945"/>
                    </a:ext>
                  </a:extLst>
                </a:gridCol>
                <a:gridCol w="1361559">
                  <a:extLst>
                    <a:ext uri="{9D8B030D-6E8A-4147-A177-3AD203B41FA5}">
                      <a16:colId xmlns:a16="http://schemas.microsoft.com/office/drawing/2014/main" val="12952277"/>
                    </a:ext>
                  </a:extLst>
                </a:gridCol>
                <a:gridCol w="1361559">
                  <a:extLst>
                    <a:ext uri="{9D8B030D-6E8A-4147-A177-3AD203B41FA5}">
                      <a16:colId xmlns:a16="http://schemas.microsoft.com/office/drawing/2014/main" val="937483116"/>
                    </a:ext>
                  </a:extLst>
                </a:gridCol>
              </a:tblGrid>
              <a:tr h="699631">
                <a:tc>
                  <a:txBody>
                    <a:bodyPr/>
                    <a:lstStyle/>
                    <a:p>
                      <a:pPr algn="r" fontAlgn="ctr"/>
                      <a:endParaRPr lang="en-GB" b="1">
                        <a:effectLst/>
                      </a:endParaRPr>
                    </a:p>
                  </a:txBody>
                  <a:tcPr anchor="ctr">
                    <a:lnL>
                      <a:noFill/>
                    </a:lnL>
                    <a:lnR>
                      <a:noFill/>
                    </a:lnR>
                    <a:lnT>
                      <a:noFill/>
                    </a:lnT>
                    <a:lnB>
                      <a:noFill/>
                    </a:lnB>
                    <a:solidFill>
                      <a:srgbClr val="FFFFFF"/>
                    </a:solidFill>
                  </a:tcPr>
                </a:tc>
                <a:tc>
                  <a:txBody>
                    <a:bodyPr/>
                    <a:lstStyle/>
                    <a:p>
                      <a:pPr algn="r" fontAlgn="ctr"/>
                      <a:r>
                        <a:rPr lang="en-GB" b="1" dirty="0">
                          <a:effectLst/>
                        </a:rPr>
                        <a:t>age</a:t>
                      </a:r>
                    </a:p>
                  </a:txBody>
                  <a:tcPr anchor="ctr">
                    <a:lnL>
                      <a:noFill/>
                    </a:lnL>
                    <a:lnR>
                      <a:noFill/>
                    </a:lnR>
                    <a:lnT>
                      <a:noFill/>
                    </a:lnT>
                    <a:lnB>
                      <a:noFill/>
                    </a:lnB>
                    <a:solidFill>
                      <a:srgbClr val="FFFFFF"/>
                    </a:solidFill>
                  </a:tcPr>
                </a:tc>
                <a:tc>
                  <a:txBody>
                    <a:bodyPr/>
                    <a:lstStyle/>
                    <a:p>
                      <a:pPr algn="r" fontAlgn="ctr"/>
                      <a:r>
                        <a:rPr lang="en-GB" b="1">
                          <a:effectLst/>
                        </a:rPr>
                        <a:t>sex</a:t>
                      </a:r>
                    </a:p>
                  </a:txBody>
                  <a:tcPr anchor="ctr">
                    <a:lnL>
                      <a:noFill/>
                    </a:lnL>
                    <a:lnR>
                      <a:noFill/>
                    </a:lnR>
                    <a:lnT>
                      <a:noFill/>
                    </a:lnT>
                    <a:lnB>
                      <a:noFill/>
                    </a:lnB>
                    <a:solidFill>
                      <a:srgbClr val="FFFFFF"/>
                    </a:solidFill>
                  </a:tcPr>
                </a:tc>
                <a:tc>
                  <a:txBody>
                    <a:bodyPr/>
                    <a:lstStyle/>
                    <a:p>
                      <a:pPr algn="r" fontAlgn="ctr"/>
                      <a:r>
                        <a:rPr lang="en-GB" b="1">
                          <a:effectLst/>
                        </a:rPr>
                        <a:t>bmi</a:t>
                      </a:r>
                    </a:p>
                  </a:txBody>
                  <a:tcPr anchor="ctr">
                    <a:lnL>
                      <a:noFill/>
                    </a:lnL>
                    <a:lnR>
                      <a:noFill/>
                    </a:lnR>
                    <a:lnT>
                      <a:noFill/>
                    </a:lnT>
                    <a:lnB>
                      <a:noFill/>
                    </a:lnB>
                    <a:solidFill>
                      <a:srgbClr val="FFFFFF"/>
                    </a:solidFill>
                  </a:tcPr>
                </a:tc>
                <a:tc>
                  <a:txBody>
                    <a:bodyPr/>
                    <a:lstStyle/>
                    <a:p>
                      <a:pPr algn="r" fontAlgn="ctr"/>
                      <a:r>
                        <a:rPr lang="en-GB" b="1">
                          <a:effectLst/>
                        </a:rPr>
                        <a:t>children</a:t>
                      </a:r>
                    </a:p>
                  </a:txBody>
                  <a:tcPr anchor="ctr">
                    <a:lnL>
                      <a:noFill/>
                    </a:lnL>
                    <a:lnR>
                      <a:noFill/>
                    </a:lnR>
                    <a:lnT>
                      <a:noFill/>
                    </a:lnT>
                    <a:lnB>
                      <a:noFill/>
                    </a:lnB>
                    <a:solidFill>
                      <a:srgbClr val="FFFFFF"/>
                    </a:solidFill>
                  </a:tcPr>
                </a:tc>
                <a:tc>
                  <a:txBody>
                    <a:bodyPr/>
                    <a:lstStyle/>
                    <a:p>
                      <a:pPr algn="r" fontAlgn="ctr"/>
                      <a:r>
                        <a:rPr lang="en-GB" b="1">
                          <a:effectLst/>
                        </a:rPr>
                        <a:t>smoker</a:t>
                      </a:r>
                    </a:p>
                  </a:txBody>
                  <a:tcPr anchor="ctr">
                    <a:lnL>
                      <a:noFill/>
                    </a:lnL>
                    <a:lnR>
                      <a:noFill/>
                    </a:lnR>
                    <a:lnT>
                      <a:noFill/>
                    </a:lnT>
                    <a:lnB>
                      <a:noFill/>
                    </a:lnB>
                    <a:solidFill>
                      <a:srgbClr val="FFFFFF"/>
                    </a:solidFill>
                  </a:tcPr>
                </a:tc>
                <a:tc>
                  <a:txBody>
                    <a:bodyPr/>
                    <a:lstStyle/>
                    <a:p>
                      <a:pPr algn="r" fontAlgn="ctr"/>
                      <a:r>
                        <a:rPr lang="en-GB" b="1">
                          <a:effectLst/>
                        </a:rPr>
                        <a:t>region</a:t>
                      </a:r>
                    </a:p>
                  </a:txBody>
                  <a:tcPr anchor="ctr">
                    <a:lnL>
                      <a:noFill/>
                    </a:lnL>
                    <a:lnR>
                      <a:noFill/>
                    </a:lnR>
                    <a:lnT>
                      <a:noFill/>
                    </a:lnT>
                    <a:lnB>
                      <a:noFill/>
                    </a:lnB>
                    <a:solidFill>
                      <a:srgbClr val="FFFFFF"/>
                    </a:solidFill>
                  </a:tcPr>
                </a:tc>
                <a:tc>
                  <a:txBody>
                    <a:bodyPr/>
                    <a:lstStyle/>
                    <a:p>
                      <a:pPr algn="r" fontAlgn="ctr"/>
                      <a:r>
                        <a:rPr lang="en-GB" b="1">
                          <a:effectLst/>
                        </a:rPr>
                        <a:t>charges</a:t>
                      </a:r>
                    </a:p>
                  </a:txBody>
                  <a:tcPr anchor="ctr">
                    <a:lnL>
                      <a:noFill/>
                    </a:lnL>
                    <a:lnR>
                      <a:noFill/>
                    </a:lnR>
                    <a:lnT>
                      <a:noFill/>
                    </a:lnT>
                    <a:lnB>
                      <a:noFill/>
                    </a:lnB>
                    <a:solidFill>
                      <a:srgbClr val="FFFFFF"/>
                    </a:solidFill>
                  </a:tcPr>
                </a:tc>
                <a:extLst>
                  <a:ext uri="{0D108BD9-81ED-4DB2-BD59-A6C34878D82A}">
                    <a16:rowId xmlns:a16="http://schemas.microsoft.com/office/drawing/2014/main" val="2617532445"/>
                  </a:ext>
                </a:extLst>
              </a:tr>
              <a:tr h="699631">
                <a:tc>
                  <a:txBody>
                    <a:bodyPr/>
                    <a:lstStyle/>
                    <a:p>
                      <a:pPr algn="r" fontAlgn="ctr"/>
                      <a:r>
                        <a:rPr lang="en-GB" b="1">
                          <a:effectLst/>
                        </a:rPr>
                        <a:t>0</a:t>
                      </a:r>
                    </a:p>
                  </a:txBody>
                  <a:tcPr anchor="ctr">
                    <a:lnL>
                      <a:noFill/>
                    </a:lnL>
                    <a:lnR>
                      <a:noFill/>
                    </a:lnR>
                    <a:lnT>
                      <a:noFill/>
                    </a:lnT>
                    <a:lnB>
                      <a:noFill/>
                    </a:lnB>
                    <a:solidFill>
                      <a:srgbClr val="F5F5F5"/>
                    </a:solidFill>
                  </a:tcPr>
                </a:tc>
                <a:tc>
                  <a:txBody>
                    <a:bodyPr/>
                    <a:lstStyle/>
                    <a:p>
                      <a:pPr algn="r" fontAlgn="ctr"/>
                      <a:r>
                        <a:rPr lang="en-GB">
                          <a:effectLst/>
                        </a:rPr>
                        <a:t>19</a:t>
                      </a:r>
                    </a:p>
                  </a:txBody>
                  <a:tcPr anchor="ctr">
                    <a:lnL>
                      <a:noFill/>
                    </a:lnL>
                    <a:lnR>
                      <a:noFill/>
                    </a:lnR>
                    <a:lnT>
                      <a:noFill/>
                    </a:lnT>
                    <a:lnB>
                      <a:noFill/>
                    </a:lnB>
                    <a:solidFill>
                      <a:srgbClr val="F5F5F5"/>
                    </a:solidFill>
                  </a:tcPr>
                </a:tc>
                <a:tc>
                  <a:txBody>
                    <a:bodyPr/>
                    <a:lstStyle/>
                    <a:p>
                      <a:pPr algn="r" fontAlgn="ctr"/>
                      <a:r>
                        <a:rPr lang="en-GB">
                          <a:effectLst/>
                        </a:rPr>
                        <a:t>female</a:t>
                      </a:r>
                    </a:p>
                  </a:txBody>
                  <a:tcPr anchor="ctr">
                    <a:lnL>
                      <a:noFill/>
                    </a:lnL>
                    <a:lnR>
                      <a:noFill/>
                    </a:lnR>
                    <a:lnT>
                      <a:noFill/>
                    </a:lnT>
                    <a:lnB>
                      <a:noFill/>
                    </a:lnB>
                    <a:solidFill>
                      <a:srgbClr val="F5F5F5"/>
                    </a:solidFill>
                  </a:tcPr>
                </a:tc>
                <a:tc>
                  <a:txBody>
                    <a:bodyPr/>
                    <a:lstStyle/>
                    <a:p>
                      <a:pPr algn="r" fontAlgn="ctr"/>
                      <a:r>
                        <a:rPr lang="en-GB">
                          <a:effectLst/>
                        </a:rPr>
                        <a:t>27.900</a:t>
                      </a:r>
                    </a:p>
                  </a:txBody>
                  <a:tcPr anchor="ctr">
                    <a:lnL>
                      <a:noFill/>
                    </a:lnL>
                    <a:lnR>
                      <a:noFill/>
                    </a:lnR>
                    <a:lnT>
                      <a:noFill/>
                    </a:lnT>
                    <a:lnB>
                      <a:noFill/>
                    </a:lnB>
                    <a:solidFill>
                      <a:srgbClr val="F5F5F5"/>
                    </a:solidFill>
                  </a:tcPr>
                </a:tc>
                <a:tc>
                  <a:txBody>
                    <a:bodyPr/>
                    <a:lstStyle/>
                    <a:p>
                      <a:pPr algn="r" fontAlgn="ctr"/>
                      <a:r>
                        <a:rPr lang="en-GB">
                          <a:effectLst/>
                        </a:rPr>
                        <a:t>0</a:t>
                      </a:r>
                    </a:p>
                  </a:txBody>
                  <a:tcPr anchor="ctr">
                    <a:lnL>
                      <a:noFill/>
                    </a:lnL>
                    <a:lnR>
                      <a:noFill/>
                    </a:lnR>
                    <a:lnT>
                      <a:noFill/>
                    </a:lnT>
                    <a:lnB>
                      <a:noFill/>
                    </a:lnB>
                    <a:solidFill>
                      <a:srgbClr val="F5F5F5"/>
                    </a:solidFill>
                  </a:tcPr>
                </a:tc>
                <a:tc>
                  <a:txBody>
                    <a:bodyPr/>
                    <a:lstStyle/>
                    <a:p>
                      <a:pPr algn="r" fontAlgn="ctr"/>
                      <a:r>
                        <a:rPr lang="en-GB">
                          <a:effectLst/>
                        </a:rPr>
                        <a:t>yes</a:t>
                      </a:r>
                    </a:p>
                  </a:txBody>
                  <a:tcPr anchor="ctr">
                    <a:lnL>
                      <a:noFill/>
                    </a:lnL>
                    <a:lnR>
                      <a:noFill/>
                    </a:lnR>
                    <a:lnT>
                      <a:noFill/>
                    </a:lnT>
                    <a:lnB>
                      <a:noFill/>
                    </a:lnB>
                    <a:solidFill>
                      <a:srgbClr val="F5F5F5"/>
                    </a:solidFill>
                  </a:tcPr>
                </a:tc>
                <a:tc>
                  <a:txBody>
                    <a:bodyPr/>
                    <a:lstStyle/>
                    <a:p>
                      <a:pPr algn="r" fontAlgn="ctr"/>
                      <a:r>
                        <a:rPr lang="en-GB">
                          <a:effectLst/>
                        </a:rPr>
                        <a:t>southwest</a:t>
                      </a:r>
                    </a:p>
                  </a:txBody>
                  <a:tcPr anchor="ctr">
                    <a:lnL>
                      <a:noFill/>
                    </a:lnL>
                    <a:lnR>
                      <a:noFill/>
                    </a:lnR>
                    <a:lnT>
                      <a:noFill/>
                    </a:lnT>
                    <a:lnB>
                      <a:noFill/>
                    </a:lnB>
                    <a:solidFill>
                      <a:srgbClr val="F5F5F5"/>
                    </a:solidFill>
                  </a:tcPr>
                </a:tc>
                <a:tc>
                  <a:txBody>
                    <a:bodyPr/>
                    <a:lstStyle/>
                    <a:p>
                      <a:pPr algn="r" fontAlgn="ctr"/>
                      <a:r>
                        <a:rPr lang="en-GB">
                          <a:effectLst/>
                        </a:rPr>
                        <a:t>16884.92400</a:t>
                      </a:r>
                    </a:p>
                  </a:txBody>
                  <a:tcPr anchor="ctr">
                    <a:lnL>
                      <a:noFill/>
                    </a:lnL>
                    <a:lnR>
                      <a:noFill/>
                    </a:lnR>
                    <a:lnT>
                      <a:noFill/>
                    </a:lnT>
                    <a:lnB>
                      <a:noFill/>
                    </a:lnB>
                    <a:solidFill>
                      <a:srgbClr val="F5F5F5"/>
                    </a:solidFill>
                  </a:tcPr>
                </a:tc>
                <a:extLst>
                  <a:ext uri="{0D108BD9-81ED-4DB2-BD59-A6C34878D82A}">
                    <a16:rowId xmlns:a16="http://schemas.microsoft.com/office/drawing/2014/main" val="2545043805"/>
                  </a:ext>
                </a:extLst>
              </a:tr>
              <a:tr h="699631">
                <a:tc>
                  <a:txBody>
                    <a:bodyPr/>
                    <a:lstStyle/>
                    <a:p>
                      <a:pPr algn="r" fontAlgn="ctr"/>
                      <a:r>
                        <a:rPr lang="en-GB" b="1">
                          <a:effectLst/>
                        </a:rPr>
                        <a:t>1</a:t>
                      </a:r>
                    </a:p>
                  </a:txBody>
                  <a:tcPr anchor="ctr">
                    <a:lnL>
                      <a:noFill/>
                    </a:lnL>
                    <a:lnR>
                      <a:noFill/>
                    </a:lnR>
                    <a:lnT>
                      <a:noFill/>
                    </a:lnT>
                    <a:lnB>
                      <a:noFill/>
                    </a:lnB>
                    <a:solidFill>
                      <a:srgbClr val="FFFFFF"/>
                    </a:solidFill>
                  </a:tcPr>
                </a:tc>
                <a:tc>
                  <a:txBody>
                    <a:bodyPr/>
                    <a:lstStyle/>
                    <a:p>
                      <a:pPr algn="r" fontAlgn="ctr"/>
                      <a:r>
                        <a:rPr lang="en-GB">
                          <a:effectLst/>
                        </a:rPr>
                        <a:t>18</a:t>
                      </a:r>
                    </a:p>
                  </a:txBody>
                  <a:tcPr anchor="ctr">
                    <a:lnL>
                      <a:noFill/>
                    </a:lnL>
                    <a:lnR>
                      <a:noFill/>
                    </a:lnR>
                    <a:lnT>
                      <a:noFill/>
                    </a:lnT>
                    <a:lnB>
                      <a:noFill/>
                    </a:lnB>
                    <a:solidFill>
                      <a:srgbClr val="FFFFFF"/>
                    </a:solidFill>
                  </a:tcPr>
                </a:tc>
                <a:tc>
                  <a:txBody>
                    <a:bodyPr/>
                    <a:lstStyle/>
                    <a:p>
                      <a:pPr algn="r" fontAlgn="ctr"/>
                      <a:r>
                        <a:rPr lang="en-GB">
                          <a:effectLst/>
                        </a:rPr>
                        <a:t>male</a:t>
                      </a:r>
                    </a:p>
                  </a:txBody>
                  <a:tcPr anchor="ctr">
                    <a:lnL>
                      <a:noFill/>
                    </a:lnL>
                    <a:lnR>
                      <a:noFill/>
                    </a:lnR>
                    <a:lnT>
                      <a:noFill/>
                    </a:lnT>
                    <a:lnB>
                      <a:noFill/>
                    </a:lnB>
                    <a:solidFill>
                      <a:srgbClr val="FFFFFF"/>
                    </a:solidFill>
                  </a:tcPr>
                </a:tc>
                <a:tc>
                  <a:txBody>
                    <a:bodyPr/>
                    <a:lstStyle/>
                    <a:p>
                      <a:pPr algn="r" fontAlgn="ctr"/>
                      <a:r>
                        <a:rPr lang="en-GB">
                          <a:effectLst/>
                        </a:rPr>
                        <a:t>33.770</a:t>
                      </a:r>
                    </a:p>
                  </a:txBody>
                  <a:tcPr anchor="ctr">
                    <a:lnL>
                      <a:noFill/>
                    </a:lnL>
                    <a:lnR>
                      <a:noFill/>
                    </a:lnR>
                    <a:lnT>
                      <a:noFill/>
                    </a:lnT>
                    <a:lnB>
                      <a:noFill/>
                    </a:lnB>
                    <a:solidFill>
                      <a:srgbClr val="FFFFFF"/>
                    </a:solidFill>
                  </a:tcPr>
                </a:tc>
                <a:tc>
                  <a:txBody>
                    <a:bodyPr/>
                    <a:lstStyle/>
                    <a:p>
                      <a:pPr algn="r" fontAlgn="ctr"/>
                      <a:r>
                        <a:rPr lang="en-GB">
                          <a:effectLst/>
                        </a:rPr>
                        <a:t>1</a:t>
                      </a:r>
                    </a:p>
                  </a:txBody>
                  <a:tcPr anchor="ctr">
                    <a:lnL>
                      <a:noFill/>
                    </a:lnL>
                    <a:lnR>
                      <a:noFill/>
                    </a:lnR>
                    <a:lnT>
                      <a:noFill/>
                    </a:lnT>
                    <a:lnB>
                      <a:noFill/>
                    </a:lnB>
                    <a:solidFill>
                      <a:srgbClr val="FFFFFF"/>
                    </a:solidFill>
                  </a:tcPr>
                </a:tc>
                <a:tc>
                  <a:txBody>
                    <a:bodyPr/>
                    <a:lstStyle/>
                    <a:p>
                      <a:pPr algn="r" fontAlgn="ctr"/>
                      <a:r>
                        <a:rPr lang="en-GB">
                          <a:effectLst/>
                        </a:rPr>
                        <a:t>no</a:t>
                      </a:r>
                    </a:p>
                  </a:txBody>
                  <a:tcPr anchor="ctr">
                    <a:lnL>
                      <a:noFill/>
                    </a:lnL>
                    <a:lnR>
                      <a:noFill/>
                    </a:lnR>
                    <a:lnT>
                      <a:noFill/>
                    </a:lnT>
                    <a:lnB>
                      <a:noFill/>
                    </a:lnB>
                    <a:solidFill>
                      <a:srgbClr val="FFFFFF"/>
                    </a:solidFill>
                  </a:tcPr>
                </a:tc>
                <a:tc>
                  <a:txBody>
                    <a:bodyPr/>
                    <a:lstStyle/>
                    <a:p>
                      <a:pPr algn="r" fontAlgn="ctr"/>
                      <a:r>
                        <a:rPr lang="en-GB">
                          <a:effectLst/>
                        </a:rPr>
                        <a:t>southeast</a:t>
                      </a:r>
                    </a:p>
                  </a:txBody>
                  <a:tcPr anchor="ctr">
                    <a:lnL>
                      <a:noFill/>
                    </a:lnL>
                    <a:lnR>
                      <a:noFill/>
                    </a:lnR>
                    <a:lnT>
                      <a:noFill/>
                    </a:lnT>
                    <a:lnB>
                      <a:noFill/>
                    </a:lnB>
                    <a:solidFill>
                      <a:srgbClr val="FFFFFF"/>
                    </a:solidFill>
                  </a:tcPr>
                </a:tc>
                <a:tc>
                  <a:txBody>
                    <a:bodyPr/>
                    <a:lstStyle/>
                    <a:p>
                      <a:pPr algn="r" fontAlgn="ctr"/>
                      <a:r>
                        <a:rPr lang="en-GB">
                          <a:effectLst/>
                        </a:rPr>
                        <a:t>1725.55230</a:t>
                      </a:r>
                    </a:p>
                  </a:txBody>
                  <a:tcPr anchor="ctr">
                    <a:lnL>
                      <a:noFill/>
                    </a:lnL>
                    <a:lnR>
                      <a:noFill/>
                    </a:lnR>
                    <a:lnT>
                      <a:noFill/>
                    </a:lnT>
                    <a:lnB>
                      <a:noFill/>
                    </a:lnB>
                    <a:solidFill>
                      <a:srgbClr val="FFFFFF"/>
                    </a:solidFill>
                  </a:tcPr>
                </a:tc>
                <a:extLst>
                  <a:ext uri="{0D108BD9-81ED-4DB2-BD59-A6C34878D82A}">
                    <a16:rowId xmlns:a16="http://schemas.microsoft.com/office/drawing/2014/main" val="558736937"/>
                  </a:ext>
                </a:extLst>
              </a:tr>
              <a:tr h="699631">
                <a:tc>
                  <a:txBody>
                    <a:bodyPr/>
                    <a:lstStyle/>
                    <a:p>
                      <a:pPr algn="r" fontAlgn="ctr"/>
                      <a:r>
                        <a:rPr lang="en-GB" b="1">
                          <a:effectLst/>
                        </a:rPr>
                        <a:t>2</a:t>
                      </a:r>
                    </a:p>
                  </a:txBody>
                  <a:tcPr anchor="ctr">
                    <a:lnL>
                      <a:noFill/>
                    </a:lnL>
                    <a:lnR>
                      <a:noFill/>
                    </a:lnR>
                    <a:lnT>
                      <a:noFill/>
                    </a:lnT>
                    <a:lnB>
                      <a:noFill/>
                    </a:lnB>
                    <a:solidFill>
                      <a:srgbClr val="F5F5F5"/>
                    </a:solidFill>
                  </a:tcPr>
                </a:tc>
                <a:tc>
                  <a:txBody>
                    <a:bodyPr/>
                    <a:lstStyle/>
                    <a:p>
                      <a:pPr algn="r" fontAlgn="ctr"/>
                      <a:r>
                        <a:rPr lang="en-GB">
                          <a:effectLst/>
                        </a:rPr>
                        <a:t>28</a:t>
                      </a:r>
                    </a:p>
                  </a:txBody>
                  <a:tcPr anchor="ctr">
                    <a:lnL>
                      <a:noFill/>
                    </a:lnL>
                    <a:lnR>
                      <a:noFill/>
                    </a:lnR>
                    <a:lnT>
                      <a:noFill/>
                    </a:lnT>
                    <a:lnB>
                      <a:noFill/>
                    </a:lnB>
                    <a:solidFill>
                      <a:srgbClr val="F5F5F5"/>
                    </a:solidFill>
                  </a:tcPr>
                </a:tc>
                <a:tc>
                  <a:txBody>
                    <a:bodyPr/>
                    <a:lstStyle/>
                    <a:p>
                      <a:pPr algn="r" fontAlgn="ctr"/>
                      <a:r>
                        <a:rPr lang="en-GB">
                          <a:effectLst/>
                        </a:rPr>
                        <a:t>male</a:t>
                      </a:r>
                    </a:p>
                  </a:txBody>
                  <a:tcPr anchor="ctr">
                    <a:lnL>
                      <a:noFill/>
                    </a:lnL>
                    <a:lnR>
                      <a:noFill/>
                    </a:lnR>
                    <a:lnT>
                      <a:noFill/>
                    </a:lnT>
                    <a:lnB>
                      <a:noFill/>
                    </a:lnB>
                    <a:solidFill>
                      <a:srgbClr val="F5F5F5"/>
                    </a:solidFill>
                  </a:tcPr>
                </a:tc>
                <a:tc>
                  <a:txBody>
                    <a:bodyPr/>
                    <a:lstStyle/>
                    <a:p>
                      <a:pPr algn="r" fontAlgn="ctr"/>
                      <a:r>
                        <a:rPr lang="en-GB">
                          <a:effectLst/>
                        </a:rPr>
                        <a:t>33.000</a:t>
                      </a:r>
                    </a:p>
                  </a:txBody>
                  <a:tcPr anchor="ctr">
                    <a:lnL>
                      <a:noFill/>
                    </a:lnL>
                    <a:lnR>
                      <a:noFill/>
                    </a:lnR>
                    <a:lnT>
                      <a:noFill/>
                    </a:lnT>
                    <a:lnB>
                      <a:noFill/>
                    </a:lnB>
                    <a:solidFill>
                      <a:srgbClr val="F5F5F5"/>
                    </a:solidFill>
                  </a:tcPr>
                </a:tc>
                <a:tc>
                  <a:txBody>
                    <a:bodyPr/>
                    <a:lstStyle/>
                    <a:p>
                      <a:pPr algn="r" fontAlgn="ctr"/>
                      <a:r>
                        <a:rPr lang="en-GB">
                          <a:effectLst/>
                        </a:rPr>
                        <a:t>3</a:t>
                      </a:r>
                    </a:p>
                  </a:txBody>
                  <a:tcPr anchor="ctr">
                    <a:lnL>
                      <a:noFill/>
                    </a:lnL>
                    <a:lnR>
                      <a:noFill/>
                    </a:lnR>
                    <a:lnT>
                      <a:noFill/>
                    </a:lnT>
                    <a:lnB>
                      <a:noFill/>
                    </a:lnB>
                    <a:solidFill>
                      <a:srgbClr val="F5F5F5"/>
                    </a:solidFill>
                  </a:tcPr>
                </a:tc>
                <a:tc>
                  <a:txBody>
                    <a:bodyPr/>
                    <a:lstStyle/>
                    <a:p>
                      <a:pPr algn="r" fontAlgn="ctr"/>
                      <a:r>
                        <a:rPr lang="en-GB">
                          <a:effectLst/>
                        </a:rPr>
                        <a:t>no</a:t>
                      </a:r>
                    </a:p>
                  </a:txBody>
                  <a:tcPr anchor="ctr">
                    <a:lnL>
                      <a:noFill/>
                    </a:lnL>
                    <a:lnR>
                      <a:noFill/>
                    </a:lnR>
                    <a:lnT>
                      <a:noFill/>
                    </a:lnT>
                    <a:lnB>
                      <a:noFill/>
                    </a:lnB>
                    <a:solidFill>
                      <a:srgbClr val="F5F5F5"/>
                    </a:solidFill>
                  </a:tcPr>
                </a:tc>
                <a:tc>
                  <a:txBody>
                    <a:bodyPr/>
                    <a:lstStyle/>
                    <a:p>
                      <a:pPr algn="r" fontAlgn="ctr"/>
                      <a:r>
                        <a:rPr lang="en-GB">
                          <a:effectLst/>
                        </a:rPr>
                        <a:t>southeast</a:t>
                      </a:r>
                    </a:p>
                  </a:txBody>
                  <a:tcPr anchor="ctr">
                    <a:lnL>
                      <a:noFill/>
                    </a:lnL>
                    <a:lnR>
                      <a:noFill/>
                    </a:lnR>
                    <a:lnT>
                      <a:noFill/>
                    </a:lnT>
                    <a:lnB>
                      <a:noFill/>
                    </a:lnB>
                    <a:solidFill>
                      <a:srgbClr val="F5F5F5"/>
                    </a:solidFill>
                  </a:tcPr>
                </a:tc>
                <a:tc>
                  <a:txBody>
                    <a:bodyPr/>
                    <a:lstStyle/>
                    <a:p>
                      <a:pPr algn="r" fontAlgn="ctr"/>
                      <a:r>
                        <a:rPr lang="en-GB">
                          <a:effectLst/>
                        </a:rPr>
                        <a:t>4449.46200</a:t>
                      </a:r>
                    </a:p>
                  </a:txBody>
                  <a:tcPr anchor="ctr">
                    <a:lnL>
                      <a:noFill/>
                    </a:lnL>
                    <a:lnR>
                      <a:noFill/>
                    </a:lnR>
                    <a:lnT>
                      <a:noFill/>
                    </a:lnT>
                    <a:lnB>
                      <a:noFill/>
                    </a:lnB>
                    <a:solidFill>
                      <a:srgbClr val="F5F5F5"/>
                    </a:solidFill>
                  </a:tcPr>
                </a:tc>
                <a:extLst>
                  <a:ext uri="{0D108BD9-81ED-4DB2-BD59-A6C34878D82A}">
                    <a16:rowId xmlns:a16="http://schemas.microsoft.com/office/drawing/2014/main" val="2884442286"/>
                  </a:ext>
                </a:extLst>
              </a:tr>
              <a:tr h="699631">
                <a:tc>
                  <a:txBody>
                    <a:bodyPr/>
                    <a:lstStyle/>
                    <a:p>
                      <a:pPr algn="r" fontAlgn="ctr"/>
                      <a:r>
                        <a:rPr lang="en-GB" b="1">
                          <a:effectLst/>
                        </a:rPr>
                        <a:t>3</a:t>
                      </a:r>
                    </a:p>
                  </a:txBody>
                  <a:tcPr anchor="ctr">
                    <a:lnL>
                      <a:noFill/>
                    </a:lnL>
                    <a:lnR>
                      <a:noFill/>
                    </a:lnR>
                    <a:lnT>
                      <a:noFill/>
                    </a:lnT>
                    <a:lnB>
                      <a:noFill/>
                    </a:lnB>
                    <a:solidFill>
                      <a:srgbClr val="FFFFFF"/>
                    </a:solidFill>
                  </a:tcPr>
                </a:tc>
                <a:tc>
                  <a:txBody>
                    <a:bodyPr/>
                    <a:lstStyle/>
                    <a:p>
                      <a:pPr algn="r" fontAlgn="ctr"/>
                      <a:r>
                        <a:rPr lang="en-GB">
                          <a:effectLst/>
                        </a:rPr>
                        <a:t>33</a:t>
                      </a:r>
                    </a:p>
                  </a:txBody>
                  <a:tcPr anchor="ctr">
                    <a:lnL>
                      <a:noFill/>
                    </a:lnL>
                    <a:lnR>
                      <a:noFill/>
                    </a:lnR>
                    <a:lnT>
                      <a:noFill/>
                    </a:lnT>
                    <a:lnB>
                      <a:noFill/>
                    </a:lnB>
                    <a:solidFill>
                      <a:srgbClr val="FFFFFF"/>
                    </a:solidFill>
                  </a:tcPr>
                </a:tc>
                <a:tc>
                  <a:txBody>
                    <a:bodyPr/>
                    <a:lstStyle/>
                    <a:p>
                      <a:pPr algn="r" fontAlgn="ctr"/>
                      <a:r>
                        <a:rPr lang="en-GB">
                          <a:effectLst/>
                        </a:rPr>
                        <a:t>male</a:t>
                      </a:r>
                    </a:p>
                  </a:txBody>
                  <a:tcPr anchor="ctr">
                    <a:lnL>
                      <a:noFill/>
                    </a:lnL>
                    <a:lnR>
                      <a:noFill/>
                    </a:lnR>
                    <a:lnT>
                      <a:noFill/>
                    </a:lnT>
                    <a:lnB>
                      <a:noFill/>
                    </a:lnB>
                    <a:solidFill>
                      <a:srgbClr val="FFFFFF"/>
                    </a:solidFill>
                  </a:tcPr>
                </a:tc>
                <a:tc>
                  <a:txBody>
                    <a:bodyPr/>
                    <a:lstStyle/>
                    <a:p>
                      <a:pPr algn="r" fontAlgn="ctr"/>
                      <a:r>
                        <a:rPr lang="en-GB">
                          <a:effectLst/>
                        </a:rPr>
                        <a:t>22.705</a:t>
                      </a:r>
                    </a:p>
                  </a:txBody>
                  <a:tcPr anchor="ctr">
                    <a:lnL>
                      <a:noFill/>
                    </a:lnL>
                    <a:lnR>
                      <a:noFill/>
                    </a:lnR>
                    <a:lnT>
                      <a:noFill/>
                    </a:lnT>
                    <a:lnB>
                      <a:noFill/>
                    </a:lnB>
                    <a:solidFill>
                      <a:srgbClr val="FFFFFF"/>
                    </a:solidFill>
                  </a:tcPr>
                </a:tc>
                <a:tc>
                  <a:txBody>
                    <a:bodyPr/>
                    <a:lstStyle/>
                    <a:p>
                      <a:pPr algn="r" fontAlgn="ctr"/>
                      <a:r>
                        <a:rPr lang="en-GB">
                          <a:effectLst/>
                        </a:rPr>
                        <a:t>0</a:t>
                      </a:r>
                    </a:p>
                  </a:txBody>
                  <a:tcPr anchor="ctr">
                    <a:lnL>
                      <a:noFill/>
                    </a:lnL>
                    <a:lnR>
                      <a:noFill/>
                    </a:lnR>
                    <a:lnT>
                      <a:noFill/>
                    </a:lnT>
                    <a:lnB>
                      <a:noFill/>
                    </a:lnB>
                    <a:solidFill>
                      <a:srgbClr val="FFFFFF"/>
                    </a:solidFill>
                  </a:tcPr>
                </a:tc>
                <a:tc>
                  <a:txBody>
                    <a:bodyPr/>
                    <a:lstStyle/>
                    <a:p>
                      <a:pPr algn="r" fontAlgn="ctr"/>
                      <a:r>
                        <a:rPr lang="en-GB">
                          <a:effectLst/>
                        </a:rPr>
                        <a:t>no</a:t>
                      </a:r>
                    </a:p>
                  </a:txBody>
                  <a:tcPr anchor="ctr">
                    <a:lnL>
                      <a:noFill/>
                    </a:lnL>
                    <a:lnR>
                      <a:noFill/>
                    </a:lnR>
                    <a:lnT>
                      <a:noFill/>
                    </a:lnT>
                    <a:lnB>
                      <a:noFill/>
                    </a:lnB>
                    <a:solidFill>
                      <a:srgbClr val="FFFFFF"/>
                    </a:solidFill>
                  </a:tcPr>
                </a:tc>
                <a:tc>
                  <a:txBody>
                    <a:bodyPr/>
                    <a:lstStyle/>
                    <a:p>
                      <a:pPr algn="r" fontAlgn="ctr"/>
                      <a:r>
                        <a:rPr lang="en-GB">
                          <a:effectLst/>
                        </a:rPr>
                        <a:t>northwest</a:t>
                      </a:r>
                    </a:p>
                  </a:txBody>
                  <a:tcPr anchor="ctr">
                    <a:lnL>
                      <a:noFill/>
                    </a:lnL>
                    <a:lnR>
                      <a:noFill/>
                    </a:lnR>
                    <a:lnT>
                      <a:noFill/>
                    </a:lnT>
                    <a:lnB>
                      <a:noFill/>
                    </a:lnB>
                    <a:solidFill>
                      <a:srgbClr val="FFFFFF"/>
                    </a:solidFill>
                  </a:tcPr>
                </a:tc>
                <a:tc>
                  <a:txBody>
                    <a:bodyPr/>
                    <a:lstStyle/>
                    <a:p>
                      <a:pPr algn="r" fontAlgn="ctr"/>
                      <a:r>
                        <a:rPr lang="en-GB">
                          <a:effectLst/>
                        </a:rPr>
                        <a:t>21984.47061</a:t>
                      </a:r>
                    </a:p>
                  </a:txBody>
                  <a:tcPr anchor="ctr">
                    <a:lnL>
                      <a:noFill/>
                    </a:lnL>
                    <a:lnR>
                      <a:noFill/>
                    </a:lnR>
                    <a:lnT>
                      <a:noFill/>
                    </a:lnT>
                    <a:lnB>
                      <a:noFill/>
                    </a:lnB>
                    <a:solidFill>
                      <a:srgbClr val="FFFFFF"/>
                    </a:solidFill>
                  </a:tcPr>
                </a:tc>
                <a:extLst>
                  <a:ext uri="{0D108BD9-81ED-4DB2-BD59-A6C34878D82A}">
                    <a16:rowId xmlns:a16="http://schemas.microsoft.com/office/drawing/2014/main" val="2480939656"/>
                  </a:ext>
                </a:extLst>
              </a:tr>
              <a:tr h="699631">
                <a:tc>
                  <a:txBody>
                    <a:bodyPr/>
                    <a:lstStyle/>
                    <a:p>
                      <a:pPr algn="r" fontAlgn="ctr"/>
                      <a:r>
                        <a:rPr lang="en-GB" b="1">
                          <a:effectLst/>
                        </a:rPr>
                        <a:t>4</a:t>
                      </a:r>
                    </a:p>
                  </a:txBody>
                  <a:tcPr anchor="ctr">
                    <a:lnL>
                      <a:noFill/>
                    </a:lnL>
                    <a:lnR>
                      <a:noFill/>
                    </a:lnR>
                    <a:lnT>
                      <a:noFill/>
                    </a:lnT>
                    <a:lnB>
                      <a:noFill/>
                    </a:lnB>
                    <a:solidFill>
                      <a:srgbClr val="F5F5F5"/>
                    </a:solidFill>
                  </a:tcPr>
                </a:tc>
                <a:tc>
                  <a:txBody>
                    <a:bodyPr/>
                    <a:lstStyle/>
                    <a:p>
                      <a:pPr algn="r" fontAlgn="ctr"/>
                      <a:r>
                        <a:rPr lang="en-GB">
                          <a:effectLst/>
                        </a:rPr>
                        <a:t>32</a:t>
                      </a:r>
                    </a:p>
                  </a:txBody>
                  <a:tcPr anchor="ctr">
                    <a:lnL>
                      <a:noFill/>
                    </a:lnL>
                    <a:lnR>
                      <a:noFill/>
                    </a:lnR>
                    <a:lnT>
                      <a:noFill/>
                    </a:lnT>
                    <a:lnB>
                      <a:noFill/>
                    </a:lnB>
                    <a:solidFill>
                      <a:srgbClr val="F5F5F5"/>
                    </a:solidFill>
                  </a:tcPr>
                </a:tc>
                <a:tc>
                  <a:txBody>
                    <a:bodyPr/>
                    <a:lstStyle/>
                    <a:p>
                      <a:pPr algn="r" fontAlgn="ctr"/>
                      <a:r>
                        <a:rPr lang="en-GB">
                          <a:effectLst/>
                        </a:rPr>
                        <a:t>male</a:t>
                      </a:r>
                    </a:p>
                  </a:txBody>
                  <a:tcPr anchor="ctr">
                    <a:lnL>
                      <a:noFill/>
                    </a:lnL>
                    <a:lnR>
                      <a:noFill/>
                    </a:lnR>
                    <a:lnT>
                      <a:noFill/>
                    </a:lnT>
                    <a:lnB>
                      <a:noFill/>
                    </a:lnB>
                    <a:solidFill>
                      <a:srgbClr val="F5F5F5"/>
                    </a:solidFill>
                  </a:tcPr>
                </a:tc>
                <a:tc>
                  <a:txBody>
                    <a:bodyPr/>
                    <a:lstStyle/>
                    <a:p>
                      <a:pPr algn="r" fontAlgn="ctr"/>
                      <a:r>
                        <a:rPr lang="en-GB">
                          <a:effectLst/>
                        </a:rPr>
                        <a:t>28.880</a:t>
                      </a:r>
                    </a:p>
                  </a:txBody>
                  <a:tcPr anchor="ctr">
                    <a:lnL>
                      <a:noFill/>
                    </a:lnL>
                    <a:lnR>
                      <a:noFill/>
                    </a:lnR>
                    <a:lnT>
                      <a:noFill/>
                    </a:lnT>
                    <a:lnB>
                      <a:noFill/>
                    </a:lnB>
                    <a:solidFill>
                      <a:srgbClr val="F5F5F5"/>
                    </a:solidFill>
                  </a:tcPr>
                </a:tc>
                <a:tc>
                  <a:txBody>
                    <a:bodyPr/>
                    <a:lstStyle/>
                    <a:p>
                      <a:pPr algn="r" fontAlgn="ctr"/>
                      <a:r>
                        <a:rPr lang="en-GB">
                          <a:effectLst/>
                        </a:rPr>
                        <a:t>0</a:t>
                      </a:r>
                    </a:p>
                  </a:txBody>
                  <a:tcPr anchor="ctr">
                    <a:lnL>
                      <a:noFill/>
                    </a:lnL>
                    <a:lnR>
                      <a:noFill/>
                    </a:lnR>
                    <a:lnT>
                      <a:noFill/>
                    </a:lnT>
                    <a:lnB>
                      <a:noFill/>
                    </a:lnB>
                    <a:solidFill>
                      <a:srgbClr val="F5F5F5"/>
                    </a:solidFill>
                  </a:tcPr>
                </a:tc>
                <a:tc>
                  <a:txBody>
                    <a:bodyPr/>
                    <a:lstStyle/>
                    <a:p>
                      <a:pPr algn="r" fontAlgn="ctr"/>
                      <a:r>
                        <a:rPr lang="en-GB">
                          <a:effectLst/>
                        </a:rPr>
                        <a:t>no</a:t>
                      </a:r>
                    </a:p>
                  </a:txBody>
                  <a:tcPr anchor="ctr">
                    <a:lnL>
                      <a:noFill/>
                    </a:lnL>
                    <a:lnR>
                      <a:noFill/>
                    </a:lnR>
                    <a:lnT>
                      <a:noFill/>
                    </a:lnT>
                    <a:lnB>
                      <a:noFill/>
                    </a:lnB>
                    <a:solidFill>
                      <a:srgbClr val="F5F5F5"/>
                    </a:solidFill>
                  </a:tcPr>
                </a:tc>
                <a:tc>
                  <a:txBody>
                    <a:bodyPr/>
                    <a:lstStyle/>
                    <a:p>
                      <a:pPr algn="r" fontAlgn="ctr"/>
                      <a:r>
                        <a:rPr lang="en-GB">
                          <a:effectLst/>
                        </a:rPr>
                        <a:t>northwest</a:t>
                      </a:r>
                    </a:p>
                  </a:txBody>
                  <a:tcPr anchor="ctr">
                    <a:lnL>
                      <a:noFill/>
                    </a:lnL>
                    <a:lnR>
                      <a:noFill/>
                    </a:lnR>
                    <a:lnT>
                      <a:noFill/>
                    </a:lnT>
                    <a:lnB>
                      <a:noFill/>
                    </a:lnB>
                    <a:solidFill>
                      <a:srgbClr val="F5F5F5"/>
                    </a:solidFill>
                  </a:tcPr>
                </a:tc>
                <a:tc>
                  <a:txBody>
                    <a:bodyPr/>
                    <a:lstStyle/>
                    <a:p>
                      <a:pPr algn="r" fontAlgn="ctr"/>
                      <a:r>
                        <a:rPr lang="en-GB">
                          <a:effectLst/>
                        </a:rPr>
                        <a:t>3866.85520</a:t>
                      </a:r>
                    </a:p>
                  </a:txBody>
                  <a:tcPr anchor="ctr">
                    <a:lnL>
                      <a:noFill/>
                    </a:lnL>
                    <a:lnR>
                      <a:noFill/>
                    </a:lnR>
                    <a:lnT>
                      <a:noFill/>
                    </a:lnT>
                    <a:lnB>
                      <a:noFill/>
                    </a:lnB>
                    <a:solidFill>
                      <a:srgbClr val="F5F5F5"/>
                    </a:solidFill>
                  </a:tcPr>
                </a:tc>
                <a:extLst>
                  <a:ext uri="{0D108BD9-81ED-4DB2-BD59-A6C34878D82A}">
                    <a16:rowId xmlns:a16="http://schemas.microsoft.com/office/drawing/2014/main" val="1314312671"/>
                  </a:ext>
                </a:extLst>
              </a:tr>
              <a:tr h="699631">
                <a:tc>
                  <a:txBody>
                    <a:bodyPr/>
                    <a:lstStyle/>
                    <a:p>
                      <a:pPr algn="r" fontAlgn="ctr"/>
                      <a:r>
                        <a:rPr lang="en-GB" b="1">
                          <a:effectLst/>
                        </a:rPr>
                        <a:t>...</a:t>
                      </a:r>
                    </a:p>
                  </a:txBody>
                  <a:tcPr anchor="ctr">
                    <a:lnL>
                      <a:noFill/>
                    </a:lnL>
                    <a:lnR>
                      <a:noFill/>
                    </a:lnR>
                    <a:lnT>
                      <a:noFill/>
                    </a:lnT>
                    <a:lnB>
                      <a:noFill/>
                    </a:lnB>
                    <a:solidFill>
                      <a:srgbClr val="FFFFFF"/>
                    </a:solidFill>
                  </a:tcPr>
                </a:tc>
                <a:tc>
                  <a:txBody>
                    <a:bodyPr/>
                    <a:lstStyle/>
                    <a:p>
                      <a:pPr algn="r" fontAlgn="ctr"/>
                      <a:r>
                        <a:rPr lang="en-GB">
                          <a:effectLst/>
                        </a:rPr>
                        <a:t>...</a:t>
                      </a:r>
                    </a:p>
                  </a:txBody>
                  <a:tcPr anchor="ctr">
                    <a:lnL>
                      <a:noFill/>
                    </a:lnL>
                    <a:lnR>
                      <a:noFill/>
                    </a:lnR>
                    <a:lnT>
                      <a:noFill/>
                    </a:lnT>
                    <a:lnB>
                      <a:noFill/>
                    </a:lnB>
                    <a:solidFill>
                      <a:srgbClr val="FFFFFF"/>
                    </a:solidFill>
                  </a:tcPr>
                </a:tc>
                <a:tc>
                  <a:txBody>
                    <a:bodyPr/>
                    <a:lstStyle/>
                    <a:p>
                      <a:pPr algn="r" fontAlgn="ctr"/>
                      <a:r>
                        <a:rPr lang="en-GB">
                          <a:effectLst/>
                        </a:rPr>
                        <a:t>...</a:t>
                      </a:r>
                    </a:p>
                  </a:txBody>
                  <a:tcPr anchor="ctr">
                    <a:lnL>
                      <a:noFill/>
                    </a:lnL>
                    <a:lnR>
                      <a:noFill/>
                    </a:lnR>
                    <a:lnT>
                      <a:noFill/>
                    </a:lnT>
                    <a:lnB>
                      <a:noFill/>
                    </a:lnB>
                    <a:solidFill>
                      <a:srgbClr val="FFFFFF"/>
                    </a:solidFill>
                  </a:tcPr>
                </a:tc>
                <a:tc>
                  <a:txBody>
                    <a:bodyPr/>
                    <a:lstStyle/>
                    <a:p>
                      <a:pPr algn="r" fontAlgn="ctr"/>
                      <a:r>
                        <a:rPr lang="en-GB">
                          <a:effectLst/>
                        </a:rPr>
                        <a:t>...</a:t>
                      </a:r>
                    </a:p>
                  </a:txBody>
                  <a:tcPr anchor="ctr">
                    <a:lnL>
                      <a:noFill/>
                    </a:lnL>
                    <a:lnR>
                      <a:noFill/>
                    </a:lnR>
                    <a:lnT>
                      <a:noFill/>
                    </a:lnT>
                    <a:lnB>
                      <a:noFill/>
                    </a:lnB>
                    <a:solidFill>
                      <a:srgbClr val="FFFFFF"/>
                    </a:solidFill>
                  </a:tcPr>
                </a:tc>
                <a:tc>
                  <a:txBody>
                    <a:bodyPr/>
                    <a:lstStyle/>
                    <a:p>
                      <a:pPr algn="r" fontAlgn="ctr"/>
                      <a:r>
                        <a:rPr lang="en-GB">
                          <a:effectLst/>
                        </a:rPr>
                        <a:t>...</a:t>
                      </a:r>
                    </a:p>
                  </a:txBody>
                  <a:tcPr anchor="ctr">
                    <a:lnL>
                      <a:noFill/>
                    </a:lnL>
                    <a:lnR>
                      <a:noFill/>
                    </a:lnR>
                    <a:lnT>
                      <a:noFill/>
                    </a:lnT>
                    <a:lnB>
                      <a:noFill/>
                    </a:lnB>
                    <a:solidFill>
                      <a:srgbClr val="FFFFFF"/>
                    </a:solidFill>
                  </a:tcPr>
                </a:tc>
                <a:tc>
                  <a:txBody>
                    <a:bodyPr/>
                    <a:lstStyle/>
                    <a:p>
                      <a:pPr algn="r" fontAlgn="ctr"/>
                      <a:r>
                        <a:rPr lang="en-GB">
                          <a:effectLst/>
                        </a:rPr>
                        <a:t>...</a:t>
                      </a:r>
                    </a:p>
                  </a:txBody>
                  <a:tcPr anchor="ctr">
                    <a:lnL>
                      <a:noFill/>
                    </a:lnL>
                    <a:lnR>
                      <a:noFill/>
                    </a:lnR>
                    <a:lnT>
                      <a:noFill/>
                    </a:lnT>
                    <a:lnB>
                      <a:noFill/>
                    </a:lnB>
                    <a:solidFill>
                      <a:srgbClr val="FFFFFF"/>
                    </a:solidFill>
                  </a:tcPr>
                </a:tc>
                <a:tc>
                  <a:txBody>
                    <a:bodyPr/>
                    <a:lstStyle/>
                    <a:p>
                      <a:pPr algn="r" fontAlgn="ctr"/>
                      <a:r>
                        <a:rPr lang="en-GB">
                          <a:effectLst/>
                        </a:rPr>
                        <a:t>...</a:t>
                      </a:r>
                    </a:p>
                  </a:txBody>
                  <a:tcPr anchor="ctr">
                    <a:lnL>
                      <a:noFill/>
                    </a:lnL>
                    <a:lnR>
                      <a:noFill/>
                    </a:lnR>
                    <a:lnT>
                      <a:noFill/>
                    </a:lnT>
                    <a:lnB>
                      <a:noFill/>
                    </a:lnB>
                    <a:solidFill>
                      <a:srgbClr val="FFFFFF"/>
                    </a:solidFill>
                  </a:tcPr>
                </a:tc>
                <a:tc>
                  <a:txBody>
                    <a:bodyPr/>
                    <a:lstStyle/>
                    <a:p>
                      <a:pPr algn="r" fontAlgn="ctr"/>
                      <a:r>
                        <a:rPr lang="en-GB">
                          <a:effectLst/>
                        </a:rPr>
                        <a:t>...</a:t>
                      </a:r>
                    </a:p>
                  </a:txBody>
                  <a:tcPr anchor="ctr">
                    <a:lnL>
                      <a:noFill/>
                    </a:lnL>
                    <a:lnR>
                      <a:noFill/>
                    </a:lnR>
                    <a:lnT>
                      <a:noFill/>
                    </a:lnT>
                    <a:lnB>
                      <a:noFill/>
                    </a:lnB>
                    <a:solidFill>
                      <a:srgbClr val="FFFFFF"/>
                    </a:solidFill>
                  </a:tcPr>
                </a:tc>
                <a:extLst>
                  <a:ext uri="{0D108BD9-81ED-4DB2-BD59-A6C34878D82A}">
                    <a16:rowId xmlns:a16="http://schemas.microsoft.com/office/drawing/2014/main" val="1650089503"/>
                  </a:ext>
                </a:extLst>
              </a:tr>
              <a:tr h="699631">
                <a:tc>
                  <a:txBody>
                    <a:bodyPr/>
                    <a:lstStyle/>
                    <a:p>
                      <a:pPr algn="r" fontAlgn="ctr"/>
                      <a:r>
                        <a:rPr lang="en-GB" b="1">
                          <a:effectLst/>
                        </a:rPr>
                        <a:t>1333</a:t>
                      </a:r>
                    </a:p>
                  </a:txBody>
                  <a:tcPr anchor="ctr">
                    <a:lnL>
                      <a:noFill/>
                    </a:lnL>
                    <a:lnR>
                      <a:noFill/>
                    </a:lnR>
                    <a:lnT>
                      <a:noFill/>
                    </a:lnT>
                    <a:lnB>
                      <a:noFill/>
                    </a:lnB>
                    <a:solidFill>
                      <a:srgbClr val="F5F5F5"/>
                    </a:solidFill>
                  </a:tcPr>
                </a:tc>
                <a:tc>
                  <a:txBody>
                    <a:bodyPr/>
                    <a:lstStyle/>
                    <a:p>
                      <a:pPr algn="r" fontAlgn="ctr"/>
                      <a:r>
                        <a:rPr lang="en-GB">
                          <a:effectLst/>
                        </a:rPr>
                        <a:t>50</a:t>
                      </a:r>
                    </a:p>
                  </a:txBody>
                  <a:tcPr anchor="ctr">
                    <a:lnL>
                      <a:noFill/>
                    </a:lnL>
                    <a:lnR>
                      <a:noFill/>
                    </a:lnR>
                    <a:lnT>
                      <a:noFill/>
                    </a:lnT>
                    <a:lnB>
                      <a:noFill/>
                    </a:lnB>
                    <a:solidFill>
                      <a:srgbClr val="F5F5F5"/>
                    </a:solidFill>
                  </a:tcPr>
                </a:tc>
                <a:tc>
                  <a:txBody>
                    <a:bodyPr/>
                    <a:lstStyle/>
                    <a:p>
                      <a:pPr algn="r" fontAlgn="ctr"/>
                      <a:r>
                        <a:rPr lang="en-GB">
                          <a:effectLst/>
                        </a:rPr>
                        <a:t>male</a:t>
                      </a:r>
                    </a:p>
                  </a:txBody>
                  <a:tcPr anchor="ctr">
                    <a:lnL>
                      <a:noFill/>
                    </a:lnL>
                    <a:lnR>
                      <a:noFill/>
                    </a:lnR>
                    <a:lnT>
                      <a:noFill/>
                    </a:lnT>
                    <a:lnB>
                      <a:noFill/>
                    </a:lnB>
                    <a:solidFill>
                      <a:srgbClr val="F5F5F5"/>
                    </a:solidFill>
                  </a:tcPr>
                </a:tc>
                <a:tc>
                  <a:txBody>
                    <a:bodyPr/>
                    <a:lstStyle/>
                    <a:p>
                      <a:pPr algn="r" fontAlgn="ctr"/>
                      <a:r>
                        <a:rPr lang="en-GB">
                          <a:effectLst/>
                        </a:rPr>
                        <a:t>30.970</a:t>
                      </a:r>
                    </a:p>
                  </a:txBody>
                  <a:tcPr anchor="ctr">
                    <a:lnL>
                      <a:noFill/>
                    </a:lnL>
                    <a:lnR>
                      <a:noFill/>
                    </a:lnR>
                    <a:lnT>
                      <a:noFill/>
                    </a:lnT>
                    <a:lnB>
                      <a:noFill/>
                    </a:lnB>
                    <a:solidFill>
                      <a:srgbClr val="F5F5F5"/>
                    </a:solidFill>
                  </a:tcPr>
                </a:tc>
                <a:tc>
                  <a:txBody>
                    <a:bodyPr/>
                    <a:lstStyle/>
                    <a:p>
                      <a:pPr algn="r" fontAlgn="ctr"/>
                      <a:r>
                        <a:rPr lang="en-GB">
                          <a:effectLst/>
                        </a:rPr>
                        <a:t>3</a:t>
                      </a:r>
                    </a:p>
                  </a:txBody>
                  <a:tcPr anchor="ctr">
                    <a:lnL>
                      <a:noFill/>
                    </a:lnL>
                    <a:lnR>
                      <a:noFill/>
                    </a:lnR>
                    <a:lnT>
                      <a:noFill/>
                    </a:lnT>
                    <a:lnB>
                      <a:noFill/>
                    </a:lnB>
                    <a:solidFill>
                      <a:srgbClr val="F5F5F5"/>
                    </a:solidFill>
                  </a:tcPr>
                </a:tc>
                <a:tc>
                  <a:txBody>
                    <a:bodyPr/>
                    <a:lstStyle/>
                    <a:p>
                      <a:pPr algn="r" fontAlgn="ctr"/>
                      <a:r>
                        <a:rPr lang="en-GB">
                          <a:effectLst/>
                        </a:rPr>
                        <a:t>no</a:t>
                      </a:r>
                    </a:p>
                  </a:txBody>
                  <a:tcPr anchor="ctr">
                    <a:lnL>
                      <a:noFill/>
                    </a:lnL>
                    <a:lnR>
                      <a:noFill/>
                    </a:lnR>
                    <a:lnT>
                      <a:noFill/>
                    </a:lnT>
                    <a:lnB>
                      <a:noFill/>
                    </a:lnB>
                    <a:solidFill>
                      <a:srgbClr val="F5F5F5"/>
                    </a:solidFill>
                  </a:tcPr>
                </a:tc>
                <a:tc>
                  <a:txBody>
                    <a:bodyPr/>
                    <a:lstStyle/>
                    <a:p>
                      <a:pPr algn="r" fontAlgn="ctr"/>
                      <a:r>
                        <a:rPr lang="en-GB">
                          <a:effectLst/>
                        </a:rPr>
                        <a:t>northwest</a:t>
                      </a:r>
                    </a:p>
                  </a:txBody>
                  <a:tcPr anchor="ctr">
                    <a:lnL>
                      <a:noFill/>
                    </a:lnL>
                    <a:lnR>
                      <a:noFill/>
                    </a:lnR>
                    <a:lnT>
                      <a:noFill/>
                    </a:lnT>
                    <a:lnB>
                      <a:noFill/>
                    </a:lnB>
                    <a:solidFill>
                      <a:srgbClr val="F5F5F5"/>
                    </a:solidFill>
                  </a:tcPr>
                </a:tc>
                <a:tc>
                  <a:txBody>
                    <a:bodyPr/>
                    <a:lstStyle/>
                    <a:p>
                      <a:pPr algn="r" fontAlgn="ctr"/>
                      <a:r>
                        <a:rPr lang="en-GB">
                          <a:effectLst/>
                        </a:rPr>
                        <a:t>10600.54830</a:t>
                      </a:r>
                    </a:p>
                  </a:txBody>
                  <a:tcPr anchor="ctr">
                    <a:lnL>
                      <a:noFill/>
                    </a:lnL>
                    <a:lnR>
                      <a:noFill/>
                    </a:lnR>
                    <a:lnT>
                      <a:noFill/>
                    </a:lnT>
                    <a:lnB>
                      <a:noFill/>
                    </a:lnB>
                    <a:solidFill>
                      <a:srgbClr val="F5F5F5"/>
                    </a:solidFill>
                  </a:tcPr>
                </a:tc>
                <a:extLst>
                  <a:ext uri="{0D108BD9-81ED-4DB2-BD59-A6C34878D82A}">
                    <a16:rowId xmlns:a16="http://schemas.microsoft.com/office/drawing/2014/main" val="3551820343"/>
                  </a:ext>
                </a:extLst>
              </a:tr>
              <a:tr h="699631">
                <a:tc>
                  <a:txBody>
                    <a:bodyPr/>
                    <a:lstStyle/>
                    <a:p>
                      <a:pPr algn="r" fontAlgn="ctr"/>
                      <a:r>
                        <a:rPr lang="en-GB" b="1" dirty="0">
                          <a:effectLst/>
                        </a:rPr>
                        <a:t>1334</a:t>
                      </a:r>
                    </a:p>
                  </a:txBody>
                  <a:tcPr anchor="ctr">
                    <a:lnL>
                      <a:noFill/>
                    </a:lnL>
                    <a:lnR>
                      <a:noFill/>
                    </a:lnR>
                    <a:lnT>
                      <a:noFill/>
                    </a:lnT>
                    <a:lnB>
                      <a:noFill/>
                    </a:lnB>
                    <a:solidFill>
                      <a:srgbClr val="FFFFFF"/>
                    </a:solidFill>
                  </a:tcPr>
                </a:tc>
                <a:tc>
                  <a:txBody>
                    <a:bodyPr/>
                    <a:lstStyle/>
                    <a:p>
                      <a:pPr algn="r" fontAlgn="ctr"/>
                      <a:r>
                        <a:rPr lang="en-GB">
                          <a:effectLst/>
                        </a:rPr>
                        <a:t>18</a:t>
                      </a:r>
                    </a:p>
                  </a:txBody>
                  <a:tcPr anchor="ctr">
                    <a:lnL>
                      <a:noFill/>
                    </a:lnL>
                    <a:lnR>
                      <a:noFill/>
                    </a:lnR>
                    <a:lnT>
                      <a:noFill/>
                    </a:lnT>
                    <a:lnB>
                      <a:noFill/>
                    </a:lnB>
                    <a:solidFill>
                      <a:srgbClr val="FFFFFF"/>
                    </a:solidFill>
                  </a:tcPr>
                </a:tc>
                <a:tc>
                  <a:txBody>
                    <a:bodyPr/>
                    <a:lstStyle/>
                    <a:p>
                      <a:pPr algn="r" fontAlgn="ctr"/>
                      <a:r>
                        <a:rPr lang="en-GB">
                          <a:effectLst/>
                        </a:rPr>
                        <a:t>female</a:t>
                      </a:r>
                    </a:p>
                  </a:txBody>
                  <a:tcPr anchor="ctr">
                    <a:lnL>
                      <a:noFill/>
                    </a:lnL>
                    <a:lnR>
                      <a:noFill/>
                    </a:lnR>
                    <a:lnT>
                      <a:noFill/>
                    </a:lnT>
                    <a:lnB>
                      <a:noFill/>
                    </a:lnB>
                    <a:solidFill>
                      <a:srgbClr val="FFFFFF"/>
                    </a:solidFill>
                  </a:tcPr>
                </a:tc>
                <a:tc>
                  <a:txBody>
                    <a:bodyPr/>
                    <a:lstStyle/>
                    <a:p>
                      <a:pPr algn="r" fontAlgn="ctr"/>
                      <a:r>
                        <a:rPr lang="en-GB">
                          <a:effectLst/>
                        </a:rPr>
                        <a:t>31.920</a:t>
                      </a:r>
                    </a:p>
                  </a:txBody>
                  <a:tcPr anchor="ctr">
                    <a:lnL>
                      <a:noFill/>
                    </a:lnL>
                    <a:lnR>
                      <a:noFill/>
                    </a:lnR>
                    <a:lnT>
                      <a:noFill/>
                    </a:lnT>
                    <a:lnB>
                      <a:noFill/>
                    </a:lnB>
                    <a:solidFill>
                      <a:srgbClr val="FFFFFF"/>
                    </a:solidFill>
                  </a:tcPr>
                </a:tc>
                <a:tc>
                  <a:txBody>
                    <a:bodyPr/>
                    <a:lstStyle/>
                    <a:p>
                      <a:pPr algn="r" fontAlgn="ctr"/>
                      <a:r>
                        <a:rPr lang="en-GB">
                          <a:effectLst/>
                        </a:rPr>
                        <a:t>0</a:t>
                      </a:r>
                    </a:p>
                  </a:txBody>
                  <a:tcPr anchor="ctr">
                    <a:lnL>
                      <a:noFill/>
                    </a:lnL>
                    <a:lnR>
                      <a:noFill/>
                    </a:lnR>
                    <a:lnT>
                      <a:noFill/>
                    </a:lnT>
                    <a:lnB>
                      <a:noFill/>
                    </a:lnB>
                    <a:solidFill>
                      <a:srgbClr val="FFFFFF"/>
                    </a:solidFill>
                  </a:tcPr>
                </a:tc>
                <a:tc>
                  <a:txBody>
                    <a:bodyPr/>
                    <a:lstStyle/>
                    <a:p>
                      <a:pPr algn="r" fontAlgn="ctr"/>
                      <a:r>
                        <a:rPr lang="en-GB">
                          <a:effectLst/>
                        </a:rPr>
                        <a:t>no</a:t>
                      </a:r>
                    </a:p>
                  </a:txBody>
                  <a:tcPr anchor="ctr">
                    <a:lnL>
                      <a:noFill/>
                    </a:lnL>
                    <a:lnR>
                      <a:noFill/>
                    </a:lnR>
                    <a:lnT>
                      <a:noFill/>
                    </a:lnT>
                    <a:lnB>
                      <a:noFill/>
                    </a:lnB>
                    <a:solidFill>
                      <a:srgbClr val="FFFFFF"/>
                    </a:solidFill>
                  </a:tcPr>
                </a:tc>
                <a:tc>
                  <a:txBody>
                    <a:bodyPr/>
                    <a:lstStyle/>
                    <a:p>
                      <a:pPr algn="r" fontAlgn="ctr"/>
                      <a:r>
                        <a:rPr lang="en-GB">
                          <a:effectLst/>
                        </a:rPr>
                        <a:t>northeast</a:t>
                      </a:r>
                    </a:p>
                  </a:txBody>
                  <a:tcPr anchor="ctr">
                    <a:lnL>
                      <a:noFill/>
                    </a:lnL>
                    <a:lnR>
                      <a:noFill/>
                    </a:lnR>
                    <a:lnT>
                      <a:noFill/>
                    </a:lnT>
                    <a:lnB>
                      <a:noFill/>
                    </a:lnB>
                    <a:solidFill>
                      <a:srgbClr val="FFFFFF"/>
                    </a:solidFill>
                  </a:tcPr>
                </a:tc>
                <a:tc>
                  <a:txBody>
                    <a:bodyPr/>
                    <a:lstStyle/>
                    <a:p>
                      <a:pPr algn="r" fontAlgn="ctr"/>
                      <a:r>
                        <a:rPr lang="en-GB">
                          <a:effectLst/>
                        </a:rPr>
                        <a:t>2205.98080</a:t>
                      </a:r>
                    </a:p>
                  </a:txBody>
                  <a:tcPr anchor="ctr">
                    <a:lnL>
                      <a:noFill/>
                    </a:lnL>
                    <a:lnR>
                      <a:noFill/>
                    </a:lnR>
                    <a:lnT>
                      <a:noFill/>
                    </a:lnT>
                    <a:lnB>
                      <a:noFill/>
                    </a:lnB>
                    <a:solidFill>
                      <a:srgbClr val="FFFFFF"/>
                    </a:solidFill>
                  </a:tcPr>
                </a:tc>
                <a:extLst>
                  <a:ext uri="{0D108BD9-81ED-4DB2-BD59-A6C34878D82A}">
                    <a16:rowId xmlns:a16="http://schemas.microsoft.com/office/drawing/2014/main" val="2864444076"/>
                  </a:ext>
                </a:extLst>
              </a:tr>
              <a:tr h="699631">
                <a:tc>
                  <a:txBody>
                    <a:bodyPr/>
                    <a:lstStyle/>
                    <a:p>
                      <a:pPr algn="r" fontAlgn="ctr"/>
                      <a:r>
                        <a:rPr lang="en-GB" b="1">
                          <a:effectLst/>
                        </a:rPr>
                        <a:t>1335</a:t>
                      </a:r>
                    </a:p>
                  </a:txBody>
                  <a:tcPr anchor="ctr">
                    <a:lnL>
                      <a:noFill/>
                    </a:lnL>
                    <a:lnR>
                      <a:noFill/>
                    </a:lnR>
                    <a:lnT>
                      <a:noFill/>
                    </a:lnT>
                    <a:lnB>
                      <a:noFill/>
                    </a:lnB>
                    <a:solidFill>
                      <a:srgbClr val="F5F5F5"/>
                    </a:solidFill>
                  </a:tcPr>
                </a:tc>
                <a:tc>
                  <a:txBody>
                    <a:bodyPr/>
                    <a:lstStyle/>
                    <a:p>
                      <a:pPr algn="r" fontAlgn="ctr"/>
                      <a:r>
                        <a:rPr lang="en-GB">
                          <a:effectLst/>
                        </a:rPr>
                        <a:t>18</a:t>
                      </a:r>
                    </a:p>
                  </a:txBody>
                  <a:tcPr anchor="ctr">
                    <a:lnL>
                      <a:noFill/>
                    </a:lnL>
                    <a:lnR>
                      <a:noFill/>
                    </a:lnR>
                    <a:lnT>
                      <a:noFill/>
                    </a:lnT>
                    <a:lnB>
                      <a:noFill/>
                    </a:lnB>
                    <a:solidFill>
                      <a:srgbClr val="F5F5F5"/>
                    </a:solidFill>
                  </a:tcPr>
                </a:tc>
                <a:tc>
                  <a:txBody>
                    <a:bodyPr/>
                    <a:lstStyle/>
                    <a:p>
                      <a:pPr algn="r" fontAlgn="ctr"/>
                      <a:r>
                        <a:rPr lang="en-GB">
                          <a:effectLst/>
                        </a:rPr>
                        <a:t>female</a:t>
                      </a:r>
                    </a:p>
                  </a:txBody>
                  <a:tcPr anchor="ctr">
                    <a:lnL>
                      <a:noFill/>
                    </a:lnL>
                    <a:lnR>
                      <a:noFill/>
                    </a:lnR>
                    <a:lnT>
                      <a:noFill/>
                    </a:lnT>
                    <a:lnB>
                      <a:noFill/>
                    </a:lnB>
                    <a:solidFill>
                      <a:srgbClr val="F5F5F5"/>
                    </a:solidFill>
                  </a:tcPr>
                </a:tc>
                <a:tc>
                  <a:txBody>
                    <a:bodyPr/>
                    <a:lstStyle/>
                    <a:p>
                      <a:pPr algn="r" fontAlgn="ctr"/>
                      <a:r>
                        <a:rPr lang="en-GB">
                          <a:effectLst/>
                        </a:rPr>
                        <a:t>36.850</a:t>
                      </a:r>
                    </a:p>
                  </a:txBody>
                  <a:tcPr anchor="ctr">
                    <a:lnL>
                      <a:noFill/>
                    </a:lnL>
                    <a:lnR>
                      <a:noFill/>
                    </a:lnR>
                    <a:lnT>
                      <a:noFill/>
                    </a:lnT>
                    <a:lnB>
                      <a:noFill/>
                    </a:lnB>
                    <a:solidFill>
                      <a:srgbClr val="F5F5F5"/>
                    </a:solidFill>
                  </a:tcPr>
                </a:tc>
                <a:tc>
                  <a:txBody>
                    <a:bodyPr/>
                    <a:lstStyle/>
                    <a:p>
                      <a:pPr algn="r" fontAlgn="ctr"/>
                      <a:r>
                        <a:rPr lang="en-GB">
                          <a:effectLst/>
                        </a:rPr>
                        <a:t>0</a:t>
                      </a:r>
                    </a:p>
                  </a:txBody>
                  <a:tcPr anchor="ctr">
                    <a:lnL>
                      <a:noFill/>
                    </a:lnL>
                    <a:lnR>
                      <a:noFill/>
                    </a:lnR>
                    <a:lnT>
                      <a:noFill/>
                    </a:lnT>
                    <a:lnB>
                      <a:noFill/>
                    </a:lnB>
                    <a:solidFill>
                      <a:srgbClr val="F5F5F5"/>
                    </a:solidFill>
                  </a:tcPr>
                </a:tc>
                <a:tc>
                  <a:txBody>
                    <a:bodyPr/>
                    <a:lstStyle/>
                    <a:p>
                      <a:pPr algn="r" fontAlgn="ctr"/>
                      <a:r>
                        <a:rPr lang="en-GB">
                          <a:effectLst/>
                        </a:rPr>
                        <a:t>no</a:t>
                      </a:r>
                    </a:p>
                  </a:txBody>
                  <a:tcPr anchor="ctr">
                    <a:lnL>
                      <a:noFill/>
                    </a:lnL>
                    <a:lnR>
                      <a:noFill/>
                    </a:lnR>
                    <a:lnT>
                      <a:noFill/>
                    </a:lnT>
                    <a:lnB>
                      <a:noFill/>
                    </a:lnB>
                    <a:solidFill>
                      <a:srgbClr val="F5F5F5"/>
                    </a:solidFill>
                  </a:tcPr>
                </a:tc>
                <a:tc>
                  <a:txBody>
                    <a:bodyPr/>
                    <a:lstStyle/>
                    <a:p>
                      <a:pPr algn="r" fontAlgn="ctr"/>
                      <a:r>
                        <a:rPr lang="en-GB">
                          <a:effectLst/>
                        </a:rPr>
                        <a:t>southeast</a:t>
                      </a:r>
                    </a:p>
                  </a:txBody>
                  <a:tcPr anchor="ctr">
                    <a:lnL>
                      <a:noFill/>
                    </a:lnL>
                    <a:lnR>
                      <a:noFill/>
                    </a:lnR>
                    <a:lnT>
                      <a:noFill/>
                    </a:lnT>
                    <a:lnB>
                      <a:noFill/>
                    </a:lnB>
                    <a:solidFill>
                      <a:srgbClr val="F5F5F5"/>
                    </a:solidFill>
                  </a:tcPr>
                </a:tc>
                <a:tc>
                  <a:txBody>
                    <a:bodyPr/>
                    <a:lstStyle/>
                    <a:p>
                      <a:pPr algn="r" fontAlgn="ctr"/>
                      <a:r>
                        <a:rPr lang="en-GB">
                          <a:effectLst/>
                        </a:rPr>
                        <a:t>1629.83350</a:t>
                      </a:r>
                    </a:p>
                  </a:txBody>
                  <a:tcPr anchor="ctr">
                    <a:lnL>
                      <a:noFill/>
                    </a:lnL>
                    <a:lnR>
                      <a:noFill/>
                    </a:lnR>
                    <a:lnT>
                      <a:noFill/>
                    </a:lnT>
                    <a:lnB>
                      <a:noFill/>
                    </a:lnB>
                    <a:solidFill>
                      <a:srgbClr val="F5F5F5"/>
                    </a:solidFill>
                  </a:tcPr>
                </a:tc>
                <a:extLst>
                  <a:ext uri="{0D108BD9-81ED-4DB2-BD59-A6C34878D82A}">
                    <a16:rowId xmlns:a16="http://schemas.microsoft.com/office/drawing/2014/main" val="709644204"/>
                  </a:ext>
                </a:extLst>
              </a:tr>
              <a:tr h="699631">
                <a:tc>
                  <a:txBody>
                    <a:bodyPr/>
                    <a:lstStyle/>
                    <a:p>
                      <a:pPr algn="r" fontAlgn="ctr"/>
                      <a:r>
                        <a:rPr lang="en-GB" b="1">
                          <a:effectLst/>
                        </a:rPr>
                        <a:t>1336</a:t>
                      </a:r>
                    </a:p>
                  </a:txBody>
                  <a:tcPr anchor="ctr">
                    <a:lnL>
                      <a:noFill/>
                    </a:lnL>
                    <a:lnR>
                      <a:noFill/>
                    </a:lnR>
                    <a:lnT>
                      <a:noFill/>
                    </a:lnT>
                    <a:lnB>
                      <a:noFill/>
                    </a:lnB>
                    <a:solidFill>
                      <a:srgbClr val="FFFFFF"/>
                    </a:solidFill>
                  </a:tcPr>
                </a:tc>
                <a:tc>
                  <a:txBody>
                    <a:bodyPr/>
                    <a:lstStyle/>
                    <a:p>
                      <a:pPr algn="r" fontAlgn="ctr"/>
                      <a:r>
                        <a:rPr lang="en-GB">
                          <a:effectLst/>
                        </a:rPr>
                        <a:t>21</a:t>
                      </a:r>
                    </a:p>
                  </a:txBody>
                  <a:tcPr anchor="ctr">
                    <a:lnL>
                      <a:noFill/>
                    </a:lnL>
                    <a:lnR>
                      <a:noFill/>
                    </a:lnR>
                    <a:lnT>
                      <a:noFill/>
                    </a:lnT>
                    <a:lnB>
                      <a:noFill/>
                    </a:lnB>
                    <a:solidFill>
                      <a:srgbClr val="FFFFFF"/>
                    </a:solidFill>
                  </a:tcPr>
                </a:tc>
                <a:tc>
                  <a:txBody>
                    <a:bodyPr/>
                    <a:lstStyle/>
                    <a:p>
                      <a:pPr algn="r" fontAlgn="ctr"/>
                      <a:r>
                        <a:rPr lang="en-GB">
                          <a:effectLst/>
                        </a:rPr>
                        <a:t>female</a:t>
                      </a:r>
                    </a:p>
                  </a:txBody>
                  <a:tcPr anchor="ctr">
                    <a:lnL>
                      <a:noFill/>
                    </a:lnL>
                    <a:lnR>
                      <a:noFill/>
                    </a:lnR>
                    <a:lnT>
                      <a:noFill/>
                    </a:lnT>
                    <a:lnB>
                      <a:noFill/>
                    </a:lnB>
                    <a:solidFill>
                      <a:srgbClr val="FFFFFF"/>
                    </a:solidFill>
                  </a:tcPr>
                </a:tc>
                <a:tc>
                  <a:txBody>
                    <a:bodyPr/>
                    <a:lstStyle/>
                    <a:p>
                      <a:pPr algn="r" fontAlgn="ctr"/>
                      <a:r>
                        <a:rPr lang="en-GB">
                          <a:effectLst/>
                        </a:rPr>
                        <a:t>25.800</a:t>
                      </a:r>
                    </a:p>
                  </a:txBody>
                  <a:tcPr anchor="ctr">
                    <a:lnL>
                      <a:noFill/>
                    </a:lnL>
                    <a:lnR>
                      <a:noFill/>
                    </a:lnR>
                    <a:lnT>
                      <a:noFill/>
                    </a:lnT>
                    <a:lnB>
                      <a:noFill/>
                    </a:lnB>
                    <a:solidFill>
                      <a:srgbClr val="FFFFFF"/>
                    </a:solidFill>
                  </a:tcPr>
                </a:tc>
                <a:tc>
                  <a:txBody>
                    <a:bodyPr/>
                    <a:lstStyle/>
                    <a:p>
                      <a:pPr algn="r" fontAlgn="ctr"/>
                      <a:r>
                        <a:rPr lang="en-GB">
                          <a:effectLst/>
                        </a:rPr>
                        <a:t>0</a:t>
                      </a:r>
                    </a:p>
                  </a:txBody>
                  <a:tcPr anchor="ctr">
                    <a:lnL>
                      <a:noFill/>
                    </a:lnL>
                    <a:lnR>
                      <a:noFill/>
                    </a:lnR>
                    <a:lnT>
                      <a:noFill/>
                    </a:lnT>
                    <a:lnB>
                      <a:noFill/>
                    </a:lnB>
                    <a:solidFill>
                      <a:srgbClr val="FFFFFF"/>
                    </a:solidFill>
                  </a:tcPr>
                </a:tc>
                <a:tc>
                  <a:txBody>
                    <a:bodyPr/>
                    <a:lstStyle/>
                    <a:p>
                      <a:pPr algn="r" fontAlgn="ctr"/>
                      <a:r>
                        <a:rPr lang="en-GB">
                          <a:effectLst/>
                        </a:rPr>
                        <a:t>no</a:t>
                      </a:r>
                    </a:p>
                  </a:txBody>
                  <a:tcPr anchor="ctr">
                    <a:lnL>
                      <a:noFill/>
                    </a:lnL>
                    <a:lnR>
                      <a:noFill/>
                    </a:lnR>
                    <a:lnT>
                      <a:noFill/>
                    </a:lnT>
                    <a:lnB>
                      <a:noFill/>
                    </a:lnB>
                    <a:solidFill>
                      <a:srgbClr val="FFFFFF"/>
                    </a:solidFill>
                  </a:tcPr>
                </a:tc>
                <a:tc>
                  <a:txBody>
                    <a:bodyPr/>
                    <a:lstStyle/>
                    <a:p>
                      <a:pPr algn="r" fontAlgn="ctr"/>
                      <a:r>
                        <a:rPr lang="en-GB">
                          <a:effectLst/>
                        </a:rPr>
                        <a:t>southwest</a:t>
                      </a:r>
                    </a:p>
                  </a:txBody>
                  <a:tcPr anchor="ctr">
                    <a:lnL>
                      <a:noFill/>
                    </a:lnL>
                    <a:lnR>
                      <a:noFill/>
                    </a:lnR>
                    <a:lnT>
                      <a:noFill/>
                    </a:lnT>
                    <a:lnB>
                      <a:noFill/>
                    </a:lnB>
                    <a:solidFill>
                      <a:srgbClr val="FFFFFF"/>
                    </a:solidFill>
                  </a:tcPr>
                </a:tc>
                <a:tc>
                  <a:txBody>
                    <a:bodyPr/>
                    <a:lstStyle/>
                    <a:p>
                      <a:pPr algn="r" fontAlgn="ctr"/>
                      <a:r>
                        <a:rPr lang="en-GB">
                          <a:effectLst/>
                        </a:rPr>
                        <a:t>2007.94500</a:t>
                      </a:r>
                    </a:p>
                  </a:txBody>
                  <a:tcPr anchor="ctr">
                    <a:lnL>
                      <a:noFill/>
                    </a:lnL>
                    <a:lnR>
                      <a:noFill/>
                    </a:lnR>
                    <a:lnT>
                      <a:noFill/>
                    </a:lnT>
                    <a:lnB>
                      <a:noFill/>
                    </a:lnB>
                    <a:solidFill>
                      <a:srgbClr val="FFFFFF"/>
                    </a:solidFill>
                  </a:tcPr>
                </a:tc>
                <a:extLst>
                  <a:ext uri="{0D108BD9-81ED-4DB2-BD59-A6C34878D82A}">
                    <a16:rowId xmlns:a16="http://schemas.microsoft.com/office/drawing/2014/main" val="386173642"/>
                  </a:ext>
                </a:extLst>
              </a:tr>
              <a:tr h="699631">
                <a:tc>
                  <a:txBody>
                    <a:bodyPr/>
                    <a:lstStyle/>
                    <a:p>
                      <a:pPr algn="r" fontAlgn="ctr"/>
                      <a:r>
                        <a:rPr lang="en-GB" b="1" dirty="0">
                          <a:effectLst/>
                        </a:rPr>
                        <a:t>1337</a:t>
                      </a:r>
                    </a:p>
                  </a:txBody>
                  <a:tcPr anchor="ctr">
                    <a:lnL>
                      <a:noFill/>
                    </a:lnL>
                    <a:lnR>
                      <a:noFill/>
                    </a:lnR>
                    <a:lnT>
                      <a:noFill/>
                    </a:lnT>
                    <a:lnB>
                      <a:noFill/>
                    </a:lnB>
                    <a:solidFill>
                      <a:srgbClr val="F5F5F5"/>
                    </a:solidFill>
                  </a:tcPr>
                </a:tc>
                <a:tc>
                  <a:txBody>
                    <a:bodyPr/>
                    <a:lstStyle/>
                    <a:p>
                      <a:pPr algn="r" fontAlgn="ctr"/>
                      <a:r>
                        <a:rPr lang="en-GB">
                          <a:effectLst/>
                        </a:rPr>
                        <a:t>61</a:t>
                      </a:r>
                    </a:p>
                  </a:txBody>
                  <a:tcPr anchor="ctr">
                    <a:lnL>
                      <a:noFill/>
                    </a:lnL>
                    <a:lnR>
                      <a:noFill/>
                    </a:lnR>
                    <a:lnT>
                      <a:noFill/>
                    </a:lnT>
                    <a:lnB>
                      <a:noFill/>
                    </a:lnB>
                    <a:solidFill>
                      <a:srgbClr val="F5F5F5"/>
                    </a:solidFill>
                  </a:tcPr>
                </a:tc>
                <a:tc>
                  <a:txBody>
                    <a:bodyPr/>
                    <a:lstStyle/>
                    <a:p>
                      <a:pPr algn="r" fontAlgn="ctr"/>
                      <a:r>
                        <a:rPr lang="en-GB">
                          <a:effectLst/>
                        </a:rPr>
                        <a:t>female</a:t>
                      </a:r>
                    </a:p>
                  </a:txBody>
                  <a:tcPr anchor="ctr">
                    <a:lnL>
                      <a:noFill/>
                    </a:lnL>
                    <a:lnR>
                      <a:noFill/>
                    </a:lnR>
                    <a:lnT>
                      <a:noFill/>
                    </a:lnT>
                    <a:lnB>
                      <a:noFill/>
                    </a:lnB>
                    <a:solidFill>
                      <a:srgbClr val="F5F5F5"/>
                    </a:solidFill>
                  </a:tcPr>
                </a:tc>
                <a:tc>
                  <a:txBody>
                    <a:bodyPr/>
                    <a:lstStyle/>
                    <a:p>
                      <a:pPr algn="r" fontAlgn="ctr"/>
                      <a:r>
                        <a:rPr lang="en-GB">
                          <a:effectLst/>
                        </a:rPr>
                        <a:t>29.070</a:t>
                      </a:r>
                    </a:p>
                  </a:txBody>
                  <a:tcPr anchor="ctr">
                    <a:lnL>
                      <a:noFill/>
                    </a:lnL>
                    <a:lnR>
                      <a:noFill/>
                    </a:lnR>
                    <a:lnT>
                      <a:noFill/>
                    </a:lnT>
                    <a:lnB>
                      <a:noFill/>
                    </a:lnB>
                    <a:solidFill>
                      <a:srgbClr val="F5F5F5"/>
                    </a:solidFill>
                  </a:tcPr>
                </a:tc>
                <a:tc>
                  <a:txBody>
                    <a:bodyPr/>
                    <a:lstStyle/>
                    <a:p>
                      <a:pPr algn="r" fontAlgn="ctr"/>
                      <a:r>
                        <a:rPr lang="en-GB">
                          <a:effectLst/>
                        </a:rPr>
                        <a:t>0</a:t>
                      </a:r>
                    </a:p>
                  </a:txBody>
                  <a:tcPr anchor="ctr">
                    <a:lnL>
                      <a:noFill/>
                    </a:lnL>
                    <a:lnR>
                      <a:noFill/>
                    </a:lnR>
                    <a:lnT>
                      <a:noFill/>
                    </a:lnT>
                    <a:lnB>
                      <a:noFill/>
                    </a:lnB>
                    <a:solidFill>
                      <a:srgbClr val="F5F5F5"/>
                    </a:solidFill>
                  </a:tcPr>
                </a:tc>
                <a:tc>
                  <a:txBody>
                    <a:bodyPr/>
                    <a:lstStyle/>
                    <a:p>
                      <a:pPr algn="r" fontAlgn="ctr"/>
                      <a:r>
                        <a:rPr lang="en-GB">
                          <a:effectLst/>
                        </a:rPr>
                        <a:t>yes</a:t>
                      </a:r>
                    </a:p>
                  </a:txBody>
                  <a:tcPr anchor="ctr">
                    <a:lnL>
                      <a:noFill/>
                    </a:lnL>
                    <a:lnR>
                      <a:noFill/>
                    </a:lnR>
                    <a:lnT>
                      <a:noFill/>
                    </a:lnT>
                    <a:lnB>
                      <a:noFill/>
                    </a:lnB>
                    <a:solidFill>
                      <a:srgbClr val="F5F5F5"/>
                    </a:solidFill>
                  </a:tcPr>
                </a:tc>
                <a:tc>
                  <a:txBody>
                    <a:bodyPr/>
                    <a:lstStyle/>
                    <a:p>
                      <a:pPr algn="r" fontAlgn="ctr"/>
                      <a:r>
                        <a:rPr lang="en-GB">
                          <a:effectLst/>
                        </a:rPr>
                        <a:t>northwest</a:t>
                      </a:r>
                    </a:p>
                  </a:txBody>
                  <a:tcPr anchor="ctr">
                    <a:lnL>
                      <a:noFill/>
                    </a:lnL>
                    <a:lnR>
                      <a:noFill/>
                    </a:lnR>
                    <a:lnT>
                      <a:noFill/>
                    </a:lnT>
                    <a:lnB>
                      <a:noFill/>
                    </a:lnB>
                    <a:solidFill>
                      <a:srgbClr val="F5F5F5"/>
                    </a:solidFill>
                  </a:tcPr>
                </a:tc>
                <a:tc>
                  <a:txBody>
                    <a:bodyPr/>
                    <a:lstStyle/>
                    <a:p>
                      <a:pPr algn="r" fontAlgn="ctr"/>
                      <a:r>
                        <a:rPr lang="en-GB" dirty="0">
                          <a:effectLst/>
                        </a:rPr>
                        <a:t>29141.36030</a:t>
                      </a:r>
                    </a:p>
                  </a:txBody>
                  <a:tcPr anchor="ctr">
                    <a:lnL>
                      <a:noFill/>
                    </a:lnL>
                    <a:lnR>
                      <a:noFill/>
                    </a:lnR>
                    <a:lnT>
                      <a:noFill/>
                    </a:lnT>
                    <a:lnB>
                      <a:noFill/>
                    </a:lnB>
                    <a:solidFill>
                      <a:srgbClr val="F5F5F5"/>
                    </a:solidFill>
                  </a:tcPr>
                </a:tc>
                <a:extLst>
                  <a:ext uri="{0D108BD9-81ED-4DB2-BD59-A6C34878D82A}">
                    <a16:rowId xmlns:a16="http://schemas.microsoft.com/office/drawing/2014/main" val="606293931"/>
                  </a:ext>
                </a:extLst>
              </a:tr>
            </a:tbl>
          </a:graphicData>
        </a:graphic>
      </p:graphicFrame>
      <p:sp>
        <p:nvSpPr>
          <p:cNvPr id="4" name="Rectangle 1">
            <a:extLst>
              <a:ext uri="{FF2B5EF4-FFF2-40B4-BE49-F238E27FC236}">
                <a16:creationId xmlns:a16="http://schemas.microsoft.com/office/drawing/2014/main" id="{1BFBA342-F7B2-140A-D8B7-EC6814B387A5}"/>
              </a:ext>
            </a:extLst>
          </p:cNvPr>
          <p:cNvSpPr>
            <a:spLocks noChangeArrowheads="1"/>
          </p:cNvSpPr>
          <p:nvPr/>
        </p:nvSpPr>
        <p:spPr bwMode="auto">
          <a:xfrm>
            <a:off x="7379142" y="8656023"/>
            <a:ext cx="235752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0000"/>
                </a:solidFill>
                <a:effectLst/>
                <a:latin typeface="Helvetica Neue"/>
              </a:rPr>
              <a:t>1338 rows × 7 columns</a:t>
            </a:r>
            <a:endParaRPr kumimoji="0" lang="en-US" altLang="en-US" sz="3200" b="0" i="0" u="none" strike="noStrike" cap="none" normalizeH="0" baseline="0" dirty="0">
              <a:ln>
                <a:noFill/>
              </a:ln>
              <a:solidFill>
                <a:schemeClr val="tx1"/>
              </a:solidFill>
              <a:effectLst/>
              <a:latin typeface="Arial" panose="020B0604020202020204" pitchFamily="3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p:nvPr/>
        </p:nvSpPr>
        <p:spPr>
          <a:xfrm>
            <a:off x="5537200" y="0"/>
            <a:ext cx="774700" cy="9143999"/>
          </a:xfrm>
          <a:prstGeom prst="rect">
            <a:avLst/>
          </a:prstGeom>
          <a:blipFill>
            <a:blip r:embed="rId2" cstate="print"/>
            <a:stretch>
              <a:fillRect/>
            </a:stretch>
          </a:blipFill>
        </p:spPr>
        <p:txBody>
          <a:bodyPr wrap="square" lIns="0" tIns="0" rIns="0" bIns="0" rtlCol="0"/>
          <a:lstStyle/>
          <a:p>
            <a:endParaRPr/>
          </a:p>
        </p:txBody>
      </p:sp>
      <p:sp>
        <p:nvSpPr>
          <p:cNvPr id="4" name="object 4"/>
          <p:cNvSpPr txBox="1">
            <a:spLocks noGrp="1"/>
          </p:cNvSpPr>
          <p:nvPr>
            <p:ph type="title"/>
          </p:nvPr>
        </p:nvSpPr>
        <p:spPr>
          <a:xfrm>
            <a:off x="821055" y="558165"/>
            <a:ext cx="3141980" cy="1860550"/>
          </a:xfrm>
          <a:prstGeom prst="rect">
            <a:avLst/>
          </a:prstGeom>
        </p:spPr>
        <p:txBody>
          <a:bodyPr vert="horz" wrap="square" lIns="0" tIns="13970" rIns="0" bIns="0" rtlCol="0">
            <a:spAutoFit/>
          </a:bodyPr>
          <a:lstStyle/>
          <a:p>
            <a:pPr marL="12700">
              <a:lnSpc>
                <a:spcPct val="100000"/>
              </a:lnSpc>
              <a:spcBef>
                <a:spcPts val="110"/>
              </a:spcBef>
            </a:pPr>
            <a:r>
              <a:rPr sz="12000" spc="5" dirty="0">
                <a:solidFill>
                  <a:srgbClr val="000000"/>
                </a:solidFill>
              </a:rPr>
              <a:t>01</a:t>
            </a:r>
            <a:endParaRPr sz="12000" dirty="0"/>
          </a:p>
        </p:txBody>
      </p:sp>
      <p:sp>
        <p:nvSpPr>
          <p:cNvPr id="5" name="object 5"/>
          <p:cNvSpPr txBox="1"/>
          <p:nvPr/>
        </p:nvSpPr>
        <p:spPr>
          <a:xfrm>
            <a:off x="818281" y="2403774"/>
            <a:ext cx="4293235" cy="3083536"/>
          </a:xfrm>
          <a:prstGeom prst="rect">
            <a:avLst/>
          </a:prstGeom>
        </p:spPr>
        <p:txBody>
          <a:bodyPr vert="horz" wrap="square" lIns="0" tIns="302895" rIns="0" bIns="0" rtlCol="0">
            <a:spAutoFit/>
          </a:bodyPr>
          <a:lstStyle/>
          <a:p>
            <a:pPr marL="15240">
              <a:lnSpc>
                <a:spcPct val="100000"/>
              </a:lnSpc>
              <a:spcBef>
                <a:spcPts val="2385"/>
              </a:spcBef>
            </a:pPr>
            <a:r>
              <a:rPr lang="en-GB" sz="4350" b="1" spc="5" dirty="0">
                <a:latin typeface="Arial" panose="020B0604020202020204" pitchFamily="34" charset="0"/>
                <a:cs typeface="Arial" panose="020B0604020202020204" pitchFamily="34" charset="0"/>
              </a:rPr>
              <a:t>Sampling</a:t>
            </a:r>
            <a:endParaRPr sz="4350" dirty="0">
              <a:latin typeface="Arial" panose="020B0604020202020204" pitchFamily="34" charset="0"/>
              <a:cs typeface="Arial" panose="020B0604020202020204" pitchFamily="34" charset="0"/>
            </a:endParaRPr>
          </a:p>
          <a:p>
            <a:pPr marL="584200" marR="5080" indent="-571500">
              <a:lnSpc>
                <a:spcPct val="100000"/>
              </a:lnSpc>
              <a:spcBef>
                <a:spcPts val="1450"/>
              </a:spcBef>
              <a:buFont typeface="+mj-lt"/>
              <a:buAutoNum type="romanUcPeriod"/>
            </a:pPr>
            <a:r>
              <a:rPr lang="en-US" sz="2800" spc="-90" dirty="0">
                <a:latin typeface="Arial" panose="020B0604020202020204"/>
                <a:cs typeface="Arial" panose="020B0604020202020204"/>
              </a:rPr>
              <a:t>Describe Categorical Values</a:t>
            </a:r>
          </a:p>
          <a:p>
            <a:pPr marL="584200" marR="5080" indent="-571500">
              <a:lnSpc>
                <a:spcPct val="100000"/>
              </a:lnSpc>
              <a:spcBef>
                <a:spcPts val="1450"/>
              </a:spcBef>
              <a:buFont typeface="+mj-lt"/>
              <a:buAutoNum type="romanUcPeriod"/>
            </a:pPr>
            <a:r>
              <a:rPr lang="en-GB" sz="2800" dirty="0">
                <a:latin typeface="Arial" panose="020B0604020202020204"/>
                <a:cs typeface="Arial" panose="020B0604020202020204"/>
              </a:rPr>
              <a:t>Describe Numerical Values</a:t>
            </a:r>
            <a:endParaRPr sz="2800" dirty="0">
              <a:latin typeface="Arial" panose="020B0604020202020204"/>
              <a:cs typeface="Arial" panose="020B0604020202020204"/>
            </a:endParaRPr>
          </a:p>
        </p:txBody>
      </p:sp>
      <p:graphicFrame>
        <p:nvGraphicFramePr>
          <p:cNvPr id="7" name="Table 6">
            <a:extLst>
              <a:ext uri="{FF2B5EF4-FFF2-40B4-BE49-F238E27FC236}">
                <a16:creationId xmlns:a16="http://schemas.microsoft.com/office/drawing/2014/main" id="{46B7B69B-3281-2C4A-077B-D9FB45005A6E}"/>
              </a:ext>
            </a:extLst>
          </p:cNvPr>
          <p:cNvGraphicFramePr>
            <a:graphicFrameLocks noGrp="1"/>
          </p:cNvGraphicFramePr>
          <p:nvPr>
            <p:extLst>
              <p:ext uri="{D42A27DB-BD31-4B8C-83A1-F6EECF244321}">
                <p14:modId xmlns:p14="http://schemas.microsoft.com/office/powerpoint/2010/main" val="3668653976"/>
              </p:ext>
            </p:extLst>
          </p:nvPr>
        </p:nvGraphicFramePr>
        <p:xfrm>
          <a:off x="6400798" y="76200"/>
          <a:ext cx="9804402" cy="5867400"/>
        </p:xfrm>
        <a:graphic>
          <a:graphicData uri="http://schemas.openxmlformats.org/drawingml/2006/table">
            <a:tbl>
              <a:tblPr/>
              <a:tblGrid>
                <a:gridCol w="1089378">
                  <a:extLst>
                    <a:ext uri="{9D8B030D-6E8A-4147-A177-3AD203B41FA5}">
                      <a16:colId xmlns:a16="http://schemas.microsoft.com/office/drawing/2014/main" val="1447836860"/>
                    </a:ext>
                  </a:extLst>
                </a:gridCol>
                <a:gridCol w="1089378">
                  <a:extLst>
                    <a:ext uri="{9D8B030D-6E8A-4147-A177-3AD203B41FA5}">
                      <a16:colId xmlns:a16="http://schemas.microsoft.com/office/drawing/2014/main" val="3841070326"/>
                    </a:ext>
                  </a:extLst>
                </a:gridCol>
                <a:gridCol w="1089378">
                  <a:extLst>
                    <a:ext uri="{9D8B030D-6E8A-4147-A177-3AD203B41FA5}">
                      <a16:colId xmlns:a16="http://schemas.microsoft.com/office/drawing/2014/main" val="3010675630"/>
                    </a:ext>
                  </a:extLst>
                </a:gridCol>
                <a:gridCol w="1089378">
                  <a:extLst>
                    <a:ext uri="{9D8B030D-6E8A-4147-A177-3AD203B41FA5}">
                      <a16:colId xmlns:a16="http://schemas.microsoft.com/office/drawing/2014/main" val="3389856871"/>
                    </a:ext>
                  </a:extLst>
                </a:gridCol>
                <a:gridCol w="1089378">
                  <a:extLst>
                    <a:ext uri="{9D8B030D-6E8A-4147-A177-3AD203B41FA5}">
                      <a16:colId xmlns:a16="http://schemas.microsoft.com/office/drawing/2014/main" val="3931965161"/>
                    </a:ext>
                  </a:extLst>
                </a:gridCol>
                <a:gridCol w="1089378">
                  <a:extLst>
                    <a:ext uri="{9D8B030D-6E8A-4147-A177-3AD203B41FA5}">
                      <a16:colId xmlns:a16="http://schemas.microsoft.com/office/drawing/2014/main" val="4196349598"/>
                    </a:ext>
                  </a:extLst>
                </a:gridCol>
                <a:gridCol w="1089378">
                  <a:extLst>
                    <a:ext uri="{9D8B030D-6E8A-4147-A177-3AD203B41FA5}">
                      <a16:colId xmlns:a16="http://schemas.microsoft.com/office/drawing/2014/main" val="393624967"/>
                    </a:ext>
                  </a:extLst>
                </a:gridCol>
                <a:gridCol w="1089378">
                  <a:extLst>
                    <a:ext uri="{9D8B030D-6E8A-4147-A177-3AD203B41FA5}">
                      <a16:colId xmlns:a16="http://schemas.microsoft.com/office/drawing/2014/main" val="1330589808"/>
                    </a:ext>
                  </a:extLst>
                </a:gridCol>
                <a:gridCol w="1089378">
                  <a:extLst>
                    <a:ext uri="{9D8B030D-6E8A-4147-A177-3AD203B41FA5}">
                      <a16:colId xmlns:a16="http://schemas.microsoft.com/office/drawing/2014/main" val="3113401884"/>
                    </a:ext>
                  </a:extLst>
                </a:gridCol>
              </a:tblGrid>
              <a:tr h="533400">
                <a:tc>
                  <a:txBody>
                    <a:bodyPr/>
                    <a:lstStyle/>
                    <a:p>
                      <a:pPr algn="r" fontAlgn="ctr"/>
                      <a:br>
                        <a:rPr lang="en-GB" sz="1400" b="1">
                          <a:effectLst/>
                        </a:rPr>
                      </a:br>
                      <a:r>
                        <a:rPr lang="en-GB" sz="1400" b="1">
                          <a:effectLst/>
                        </a:rPr>
                        <a:t>age</a:t>
                      </a:r>
                    </a:p>
                  </a:txBody>
                  <a:tcPr anchor="ctr">
                    <a:lnL>
                      <a:noFill/>
                    </a:lnL>
                    <a:lnR>
                      <a:noFill/>
                    </a:lnR>
                    <a:lnT>
                      <a:noFill/>
                    </a:lnT>
                    <a:lnB>
                      <a:noFill/>
                    </a:lnB>
                    <a:solidFill>
                      <a:srgbClr val="FFFFFF"/>
                    </a:solidFill>
                  </a:tcPr>
                </a:tc>
                <a:tc>
                  <a:txBody>
                    <a:bodyPr/>
                    <a:lstStyle/>
                    <a:p>
                      <a:pPr algn="r" fontAlgn="ctr"/>
                      <a:r>
                        <a:rPr lang="en-GB" sz="1400" b="1">
                          <a:effectLst/>
                        </a:rPr>
                        <a:t>sex</a:t>
                      </a:r>
                    </a:p>
                  </a:txBody>
                  <a:tcPr anchor="ctr">
                    <a:lnL>
                      <a:noFill/>
                    </a:lnL>
                    <a:lnR>
                      <a:noFill/>
                    </a:lnR>
                    <a:lnT>
                      <a:noFill/>
                    </a:lnT>
                    <a:lnB>
                      <a:noFill/>
                    </a:lnB>
                    <a:solidFill>
                      <a:srgbClr val="FFFFFF"/>
                    </a:solidFill>
                  </a:tcPr>
                </a:tc>
                <a:tc>
                  <a:txBody>
                    <a:bodyPr/>
                    <a:lstStyle/>
                    <a:p>
                      <a:pPr algn="r" fontAlgn="ctr"/>
                      <a:r>
                        <a:rPr lang="en-GB" sz="1400" b="1">
                          <a:effectLst/>
                        </a:rPr>
                        <a:t>bmi</a:t>
                      </a:r>
                    </a:p>
                  </a:txBody>
                  <a:tcPr anchor="ctr">
                    <a:lnL>
                      <a:noFill/>
                    </a:lnL>
                    <a:lnR>
                      <a:noFill/>
                    </a:lnR>
                    <a:lnT>
                      <a:noFill/>
                    </a:lnT>
                    <a:lnB>
                      <a:noFill/>
                    </a:lnB>
                    <a:solidFill>
                      <a:srgbClr val="FFFFFF"/>
                    </a:solidFill>
                  </a:tcPr>
                </a:tc>
                <a:tc>
                  <a:txBody>
                    <a:bodyPr/>
                    <a:lstStyle/>
                    <a:p>
                      <a:pPr algn="r" fontAlgn="ctr"/>
                      <a:r>
                        <a:rPr lang="en-GB" sz="1400" b="1">
                          <a:effectLst/>
                        </a:rPr>
                        <a:t>children</a:t>
                      </a:r>
                    </a:p>
                  </a:txBody>
                  <a:tcPr anchor="ctr">
                    <a:lnL>
                      <a:noFill/>
                    </a:lnL>
                    <a:lnR>
                      <a:noFill/>
                    </a:lnR>
                    <a:lnT>
                      <a:noFill/>
                    </a:lnT>
                    <a:lnB>
                      <a:noFill/>
                    </a:lnB>
                    <a:solidFill>
                      <a:srgbClr val="FFFFFF"/>
                    </a:solidFill>
                  </a:tcPr>
                </a:tc>
                <a:tc>
                  <a:txBody>
                    <a:bodyPr/>
                    <a:lstStyle/>
                    <a:p>
                      <a:pPr algn="r" fontAlgn="ctr"/>
                      <a:r>
                        <a:rPr lang="en-GB" sz="1400" b="1">
                          <a:effectLst/>
                        </a:rPr>
                        <a:t>smoker</a:t>
                      </a:r>
                    </a:p>
                  </a:txBody>
                  <a:tcPr anchor="ctr">
                    <a:lnL>
                      <a:noFill/>
                    </a:lnL>
                    <a:lnR>
                      <a:noFill/>
                    </a:lnR>
                    <a:lnT>
                      <a:noFill/>
                    </a:lnT>
                    <a:lnB>
                      <a:noFill/>
                    </a:lnB>
                    <a:solidFill>
                      <a:srgbClr val="FFFFFF"/>
                    </a:solidFill>
                  </a:tcPr>
                </a:tc>
                <a:tc>
                  <a:txBody>
                    <a:bodyPr/>
                    <a:lstStyle/>
                    <a:p>
                      <a:pPr algn="r" fontAlgn="ctr"/>
                      <a:r>
                        <a:rPr lang="en-GB" sz="1400" b="1">
                          <a:effectLst/>
                        </a:rPr>
                        <a:t>region</a:t>
                      </a:r>
                    </a:p>
                  </a:txBody>
                  <a:tcPr anchor="ctr">
                    <a:lnL>
                      <a:noFill/>
                    </a:lnL>
                    <a:lnR>
                      <a:noFill/>
                    </a:lnR>
                    <a:lnT>
                      <a:noFill/>
                    </a:lnT>
                    <a:lnB>
                      <a:noFill/>
                    </a:lnB>
                    <a:solidFill>
                      <a:srgbClr val="FFFFFF"/>
                    </a:solidFill>
                  </a:tcPr>
                </a:tc>
                <a:tc>
                  <a:txBody>
                    <a:bodyPr/>
                    <a:lstStyle/>
                    <a:p>
                      <a:pPr algn="r" fontAlgn="ctr"/>
                      <a:r>
                        <a:rPr lang="en-GB" sz="1400" b="1">
                          <a:effectLst/>
                        </a:rPr>
                        <a:t>charges</a:t>
                      </a:r>
                    </a:p>
                  </a:txBody>
                  <a:tcPr anchor="ctr">
                    <a:lnL>
                      <a:noFill/>
                    </a:lnL>
                    <a:lnR>
                      <a:noFill/>
                    </a:lnR>
                    <a:lnT>
                      <a:noFill/>
                    </a:lnT>
                    <a:lnB>
                      <a:noFill/>
                    </a:lnB>
                    <a:solidFill>
                      <a:srgbClr val="FFFFFF"/>
                    </a:solidFill>
                  </a:tcPr>
                </a:tc>
                <a:tc>
                  <a:txBody>
                    <a:bodyPr/>
                    <a:lstStyle/>
                    <a:p>
                      <a:pPr algn="r" fontAlgn="ctr"/>
                      <a:r>
                        <a:rPr lang="en-GB" sz="1400" b="1">
                          <a:effectLst/>
                        </a:rPr>
                        <a:t>weight_status</a:t>
                      </a:r>
                    </a:p>
                  </a:txBody>
                  <a:tcPr anchor="ctr">
                    <a:lnL>
                      <a:noFill/>
                    </a:lnL>
                    <a:lnR>
                      <a:noFill/>
                    </a:lnR>
                    <a:lnT>
                      <a:noFill/>
                    </a:lnT>
                    <a:lnB>
                      <a:noFill/>
                    </a:lnB>
                    <a:solidFill>
                      <a:srgbClr val="FFFFFF"/>
                    </a:solidFill>
                  </a:tcPr>
                </a:tc>
                <a:tc>
                  <a:txBody>
                    <a:bodyPr/>
                    <a:lstStyle/>
                    <a:p>
                      <a:endParaRPr lang="en-GB" sz="1400"/>
                    </a:p>
                  </a:txBody>
                  <a:tcPr>
                    <a:lnL>
                      <a:noFill/>
                    </a:lnL>
                  </a:tcPr>
                </a:tc>
                <a:extLst>
                  <a:ext uri="{0D108BD9-81ED-4DB2-BD59-A6C34878D82A}">
                    <a16:rowId xmlns:a16="http://schemas.microsoft.com/office/drawing/2014/main" val="813490802"/>
                  </a:ext>
                </a:extLst>
              </a:tr>
              <a:tr h="533400">
                <a:tc>
                  <a:txBody>
                    <a:bodyPr/>
                    <a:lstStyle/>
                    <a:p>
                      <a:pPr algn="r" fontAlgn="ctr"/>
                      <a:r>
                        <a:rPr lang="en-GB" sz="1400" b="1">
                          <a:effectLst/>
                        </a:rPr>
                        <a:t>908</a:t>
                      </a:r>
                    </a:p>
                  </a:txBody>
                  <a:tcPr anchor="ctr">
                    <a:lnL>
                      <a:noFill/>
                    </a:lnL>
                    <a:lnR>
                      <a:noFill/>
                    </a:lnR>
                    <a:lnT>
                      <a:noFill/>
                    </a:lnT>
                    <a:lnB>
                      <a:noFill/>
                    </a:lnB>
                    <a:solidFill>
                      <a:srgbClr val="F5F5F5"/>
                    </a:solidFill>
                  </a:tcPr>
                </a:tc>
                <a:tc>
                  <a:txBody>
                    <a:bodyPr/>
                    <a:lstStyle/>
                    <a:p>
                      <a:pPr algn="r" fontAlgn="ctr"/>
                      <a:r>
                        <a:rPr lang="en-GB" sz="1400">
                          <a:effectLst/>
                        </a:rPr>
                        <a:t>63</a:t>
                      </a:r>
                    </a:p>
                  </a:txBody>
                  <a:tcPr anchor="ctr">
                    <a:lnL>
                      <a:noFill/>
                    </a:lnL>
                    <a:lnR>
                      <a:noFill/>
                    </a:lnR>
                    <a:lnT>
                      <a:noFill/>
                    </a:lnT>
                    <a:lnB>
                      <a:noFill/>
                    </a:lnB>
                    <a:solidFill>
                      <a:srgbClr val="F5F5F5"/>
                    </a:solidFill>
                  </a:tcPr>
                </a:tc>
                <a:tc>
                  <a:txBody>
                    <a:bodyPr/>
                    <a:lstStyle/>
                    <a:p>
                      <a:pPr algn="r" fontAlgn="ctr"/>
                      <a:r>
                        <a:rPr lang="en-GB" sz="1400">
                          <a:effectLst/>
                        </a:rPr>
                        <a:t>male</a:t>
                      </a:r>
                    </a:p>
                  </a:txBody>
                  <a:tcPr anchor="ctr">
                    <a:lnL>
                      <a:noFill/>
                    </a:lnL>
                    <a:lnR>
                      <a:noFill/>
                    </a:lnR>
                    <a:lnT>
                      <a:noFill/>
                    </a:lnT>
                    <a:lnB>
                      <a:noFill/>
                    </a:lnB>
                    <a:solidFill>
                      <a:srgbClr val="F5F5F5"/>
                    </a:solidFill>
                  </a:tcPr>
                </a:tc>
                <a:tc>
                  <a:txBody>
                    <a:bodyPr/>
                    <a:lstStyle/>
                    <a:p>
                      <a:pPr algn="r" fontAlgn="ctr"/>
                      <a:r>
                        <a:rPr lang="en-GB" sz="1400">
                          <a:effectLst/>
                        </a:rPr>
                        <a:t>39.800</a:t>
                      </a:r>
                    </a:p>
                  </a:txBody>
                  <a:tcPr anchor="ctr">
                    <a:lnL>
                      <a:noFill/>
                    </a:lnL>
                    <a:lnR>
                      <a:noFill/>
                    </a:lnR>
                    <a:lnT>
                      <a:noFill/>
                    </a:lnT>
                    <a:lnB>
                      <a:noFill/>
                    </a:lnB>
                    <a:solidFill>
                      <a:srgbClr val="F5F5F5"/>
                    </a:solidFill>
                  </a:tcPr>
                </a:tc>
                <a:tc>
                  <a:txBody>
                    <a:bodyPr/>
                    <a:lstStyle/>
                    <a:p>
                      <a:pPr algn="r" fontAlgn="ctr"/>
                      <a:r>
                        <a:rPr lang="en-GB" sz="1400">
                          <a:effectLst/>
                        </a:rPr>
                        <a:t>3</a:t>
                      </a:r>
                    </a:p>
                  </a:txBody>
                  <a:tcPr anchor="ctr">
                    <a:lnL>
                      <a:noFill/>
                    </a:lnL>
                    <a:lnR>
                      <a:noFill/>
                    </a:lnR>
                    <a:lnT>
                      <a:noFill/>
                    </a:lnT>
                    <a:lnB>
                      <a:noFill/>
                    </a:lnB>
                    <a:solidFill>
                      <a:srgbClr val="F5F5F5"/>
                    </a:solidFill>
                  </a:tcPr>
                </a:tc>
                <a:tc>
                  <a:txBody>
                    <a:bodyPr/>
                    <a:lstStyle/>
                    <a:p>
                      <a:pPr algn="r" fontAlgn="ctr"/>
                      <a:r>
                        <a:rPr lang="en-GB" sz="1400">
                          <a:effectLst/>
                        </a:rPr>
                        <a:t>no</a:t>
                      </a:r>
                    </a:p>
                  </a:txBody>
                  <a:tcPr anchor="ctr">
                    <a:lnL>
                      <a:noFill/>
                    </a:lnL>
                    <a:lnR>
                      <a:noFill/>
                    </a:lnR>
                    <a:lnT>
                      <a:noFill/>
                    </a:lnT>
                    <a:lnB>
                      <a:noFill/>
                    </a:lnB>
                    <a:solidFill>
                      <a:srgbClr val="F5F5F5"/>
                    </a:solidFill>
                  </a:tcPr>
                </a:tc>
                <a:tc>
                  <a:txBody>
                    <a:bodyPr/>
                    <a:lstStyle/>
                    <a:p>
                      <a:pPr algn="r" fontAlgn="ctr"/>
                      <a:r>
                        <a:rPr lang="en-GB" sz="1400">
                          <a:effectLst/>
                        </a:rPr>
                        <a:t>southwest</a:t>
                      </a:r>
                    </a:p>
                  </a:txBody>
                  <a:tcPr anchor="ctr">
                    <a:lnL>
                      <a:noFill/>
                    </a:lnL>
                    <a:lnR>
                      <a:noFill/>
                    </a:lnR>
                    <a:lnT>
                      <a:noFill/>
                    </a:lnT>
                    <a:lnB>
                      <a:noFill/>
                    </a:lnB>
                    <a:solidFill>
                      <a:srgbClr val="F5F5F5"/>
                    </a:solidFill>
                  </a:tcPr>
                </a:tc>
                <a:tc>
                  <a:txBody>
                    <a:bodyPr/>
                    <a:lstStyle/>
                    <a:p>
                      <a:pPr algn="r" fontAlgn="ctr"/>
                      <a:r>
                        <a:rPr lang="en-GB" sz="1400">
                          <a:effectLst/>
                        </a:rPr>
                        <a:t>15170.06900</a:t>
                      </a:r>
                    </a:p>
                  </a:txBody>
                  <a:tcPr anchor="ctr">
                    <a:lnL>
                      <a:noFill/>
                    </a:lnL>
                    <a:lnR>
                      <a:noFill/>
                    </a:lnR>
                    <a:lnT>
                      <a:noFill/>
                    </a:lnT>
                    <a:lnB>
                      <a:noFill/>
                    </a:lnB>
                    <a:solidFill>
                      <a:srgbClr val="F5F5F5"/>
                    </a:solidFill>
                  </a:tcPr>
                </a:tc>
                <a:tc>
                  <a:txBody>
                    <a:bodyPr/>
                    <a:lstStyle/>
                    <a:p>
                      <a:pPr algn="r" fontAlgn="ctr"/>
                      <a:r>
                        <a:rPr lang="en-GB" sz="1400">
                          <a:effectLst/>
                        </a:rPr>
                        <a:t>obese</a:t>
                      </a:r>
                    </a:p>
                  </a:txBody>
                  <a:tcPr anchor="ctr">
                    <a:lnL>
                      <a:noFill/>
                    </a:lnL>
                    <a:lnR>
                      <a:noFill/>
                    </a:lnR>
                    <a:lnB>
                      <a:noFill/>
                    </a:lnB>
                    <a:solidFill>
                      <a:srgbClr val="F5F5F5"/>
                    </a:solidFill>
                  </a:tcPr>
                </a:tc>
                <a:extLst>
                  <a:ext uri="{0D108BD9-81ED-4DB2-BD59-A6C34878D82A}">
                    <a16:rowId xmlns:a16="http://schemas.microsoft.com/office/drawing/2014/main" val="4209449950"/>
                  </a:ext>
                </a:extLst>
              </a:tr>
              <a:tr h="533400">
                <a:tc>
                  <a:txBody>
                    <a:bodyPr/>
                    <a:lstStyle/>
                    <a:p>
                      <a:pPr algn="r" fontAlgn="ctr"/>
                      <a:r>
                        <a:rPr lang="en-GB" sz="1400" b="1">
                          <a:effectLst/>
                        </a:rPr>
                        <a:t>56</a:t>
                      </a:r>
                    </a:p>
                  </a:txBody>
                  <a:tcPr anchor="ctr">
                    <a:lnL>
                      <a:noFill/>
                    </a:lnL>
                    <a:lnR>
                      <a:noFill/>
                    </a:lnR>
                    <a:lnT>
                      <a:noFill/>
                    </a:lnT>
                    <a:lnB>
                      <a:noFill/>
                    </a:lnB>
                    <a:solidFill>
                      <a:srgbClr val="FFFFFF"/>
                    </a:solidFill>
                  </a:tcPr>
                </a:tc>
                <a:tc>
                  <a:txBody>
                    <a:bodyPr/>
                    <a:lstStyle/>
                    <a:p>
                      <a:pPr algn="r" fontAlgn="ctr"/>
                      <a:r>
                        <a:rPr lang="en-GB" sz="1400">
                          <a:effectLst/>
                        </a:rPr>
                        <a:t>58</a:t>
                      </a:r>
                    </a:p>
                  </a:txBody>
                  <a:tcPr anchor="ctr">
                    <a:lnL>
                      <a:noFill/>
                    </a:lnL>
                    <a:lnR>
                      <a:noFill/>
                    </a:lnR>
                    <a:lnT>
                      <a:noFill/>
                    </a:lnT>
                    <a:lnB>
                      <a:noFill/>
                    </a:lnB>
                    <a:solidFill>
                      <a:srgbClr val="FFFFFF"/>
                    </a:solidFill>
                  </a:tcPr>
                </a:tc>
                <a:tc>
                  <a:txBody>
                    <a:bodyPr/>
                    <a:lstStyle/>
                    <a:p>
                      <a:pPr algn="r" fontAlgn="ctr"/>
                      <a:r>
                        <a:rPr lang="en-GB" sz="1400">
                          <a:effectLst/>
                        </a:rPr>
                        <a:t>female</a:t>
                      </a:r>
                    </a:p>
                  </a:txBody>
                  <a:tcPr anchor="ctr">
                    <a:lnL>
                      <a:noFill/>
                    </a:lnL>
                    <a:lnR>
                      <a:noFill/>
                    </a:lnR>
                    <a:lnT>
                      <a:noFill/>
                    </a:lnT>
                    <a:lnB>
                      <a:noFill/>
                    </a:lnB>
                    <a:solidFill>
                      <a:srgbClr val="FFFFFF"/>
                    </a:solidFill>
                  </a:tcPr>
                </a:tc>
                <a:tc>
                  <a:txBody>
                    <a:bodyPr/>
                    <a:lstStyle/>
                    <a:p>
                      <a:pPr algn="r" fontAlgn="ctr"/>
                      <a:r>
                        <a:rPr lang="en-GB" sz="1400">
                          <a:effectLst/>
                        </a:rPr>
                        <a:t>31.825</a:t>
                      </a:r>
                    </a:p>
                  </a:txBody>
                  <a:tcPr anchor="ctr">
                    <a:lnL>
                      <a:noFill/>
                    </a:lnL>
                    <a:lnR>
                      <a:noFill/>
                    </a:lnR>
                    <a:lnT>
                      <a:noFill/>
                    </a:lnT>
                    <a:lnB>
                      <a:noFill/>
                    </a:lnB>
                    <a:solidFill>
                      <a:srgbClr val="FFFFFF"/>
                    </a:solidFill>
                  </a:tcPr>
                </a:tc>
                <a:tc>
                  <a:txBody>
                    <a:bodyPr/>
                    <a:lstStyle/>
                    <a:p>
                      <a:pPr algn="r" fontAlgn="ctr"/>
                      <a:r>
                        <a:rPr lang="en-GB" sz="1400">
                          <a:effectLst/>
                        </a:rPr>
                        <a:t>2</a:t>
                      </a:r>
                    </a:p>
                  </a:txBody>
                  <a:tcPr anchor="ctr">
                    <a:lnL>
                      <a:noFill/>
                    </a:lnL>
                    <a:lnR>
                      <a:noFill/>
                    </a:lnR>
                    <a:lnT>
                      <a:noFill/>
                    </a:lnT>
                    <a:lnB>
                      <a:noFill/>
                    </a:lnB>
                    <a:solidFill>
                      <a:srgbClr val="FFFFFF"/>
                    </a:solidFill>
                  </a:tcPr>
                </a:tc>
                <a:tc>
                  <a:txBody>
                    <a:bodyPr/>
                    <a:lstStyle/>
                    <a:p>
                      <a:pPr algn="r" fontAlgn="ctr"/>
                      <a:r>
                        <a:rPr lang="en-GB" sz="1400">
                          <a:effectLst/>
                        </a:rPr>
                        <a:t>no</a:t>
                      </a:r>
                    </a:p>
                  </a:txBody>
                  <a:tcPr anchor="ctr">
                    <a:lnL>
                      <a:noFill/>
                    </a:lnL>
                    <a:lnR>
                      <a:noFill/>
                    </a:lnR>
                    <a:lnT>
                      <a:noFill/>
                    </a:lnT>
                    <a:lnB>
                      <a:noFill/>
                    </a:lnB>
                    <a:solidFill>
                      <a:srgbClr val="FFFFFF"/>
                    </a:solidFill>
                  </a:tcPr>
                </a:tc>
                <a:tc>
                  <a:txBody>
                    <a:bodyPr/>
                    <a:lstStyle/>
                    <a:p>
                      <a:pPr algn="r" fontAlgn="ctr"/>
                      <a:r>
                        <a:rPr lang="en-GB" sz="1400">
                          <a:effectLst/>
                        </a:rPr>
                        <a:t>northeast</a:t>
                      </a:r>
                    </a:p>
                  </a:txBody>
                  <a:tcPr anchor="ctr">
                    <a:lnL>
                      <a:noFill/>
                    </a:lnL>
                    <a:lnR>
                      <a:noFill/>
                    </a:lnR>
                    <a:lnT>
                      <a:noFill/>
                    </a:lnT>
                    <a:lnB>
                      <a:noFill/>
                    </a:lnB>
                    <a:solidFill>
                      <a:srgbClr val="FFFFFF"/>
                    </a:solidFill>
                  </a:tcPr>
                </a:tc>
                <a:tc>
                  <a:txBody>
                    <a:bodyPr/>
                    <a:lstStyle/>
                    <a:p>
                      <a:pPr algn="r" fontAlgn="ctr"/>
                      <a:r>
                        <a:rPr lang="en-GB" sz="1400">
                          <a:effectLst/>
                        </a:rPr>
                        <a:t>13607.36875</a:t>
                      </a:r>
                    </a:p>
                  </a:txBody>
                  <a:tcPr anchor="ctr">
                    <a:lnL>
                      <a:noFill/>
                    </a:lnL>
                    <a:lnR>
                      <a:noFill/>
                    </a:lnR>
                    <a:lnT>
                      <a:noFill/>
                    </a:lnT>
                    <a:lnB>
                      <a:noFill/>
                    </a:lnB>
                    <a:solidFill>
                      <a:srgbClr val="FFFFFF"/>
                    </a:solidFill>
                  </a:tcPr>
                </a:tc>
                <a:tc>
                  <a:txBody>
                    <a:bodyPr/>
                    <a:lstStyle/>
                    <a:p>
                      <a:pPr algn="r" fontAlgn="ctr"/>
                      <a:r>
                        <a:rPr lang="en-GB" sz="1400">
                          <a:effectLst/>
                        </a:rPr>
                        <a:t>obese</a:t>
                      </a:r>
                    </a:p>
                  </a:txBody>
                  <a:tcPr anchor="ctr">
                    <a:lnL>
                      <a:noFill/>
                    </a:lnL>
                    <a:lnR>
                      <a:noFill/>
                    </a:lnR>
                    <a:lnT>
                      <a:noFill/>
                    </a:lnT>
                    <a:lnB>
                      <a:noFill/>
                    </a:lnB>
                    <a:solidFill>
                      <a:srgbClr val="FFFFFF"/>
                    </a:solidFill>
                  </a:tcPr>
                </a:tc>
                <a:extLst>
                  <a:ext uri="{0D108BD9-81ED-4DB2-BD59-A6C34878D82A}">
                    <a16:rowId xmlns:a16="http://schemas.microsoft.com/office/drawing/2014/main" val="3600770673"/>
                  </a:ext>
                </a:extLst>
              </a:tr>
              <a:tr h="533400">
                <a:tc>
                  <a:txBody>
                    <a:bodyPr/>
                    <a:lstStyle/>
                    <a:p>
                      <a:pPr algn="r" fontAlgn="ctr"/>
                      <a:r>
                        <a:rPr lang="en-GB" sz="1400" b="1">
                          <a:effectLst/>
                        </a:rPr>
                        <a:t>238</a:t>
                      </a:r>
                    </a:p>
                  </a:txBody>
                  <a:tcPr anchor="ctr">
                    <a:lnL>
                      <a:noFill/>
                    </a:lnL>
                    <a:lnR>
                      <a:noFill/>
                    </a:lnR>
                    <a:lnT>
                      <a:noFill/>
                    </a:lnT>
                    <a:lnB>
                      <a:noFill/>
                    </a:lnB>
                    <a:solidFill>
                      <a:srgbClr val="F5F5F5"/>
                    </a:solidFill>
                  </a:tcPr>
                </a:tc>
                <a:tc>
                  <a:txBody>
                    <a:bodyPr/>
                    <a:lstStyle/>
                    <a:p>
                      <a:pPr algn="r" fontAlgn="ctr"/>
                      <a:r>
                        <a:rPr lang="en-GB" sz="1400">
                          <a:effectLst/>
                        </a:rPr>
                        <a:t>19</a:t>
                      </a:r>
                    </a:p>
                  </a:txBody>
                  <a:tcPr anchor="ctr">
                    <a:lnL>
                      <a:noFill/>
                    </a:lnL>
                    <a:lnR>
                      <a:noFill/>
                    </a:lnR>
                    <a:lnT>
                      <a:noFill/>
                    </a:lnT>
                    <a:lnB>
                      <a:noFill/>
                    </a:lnB>
                    <a:solidFill>
                      <a:srgbClr val="F5F5F5"/>
                    </a:solidFill>
                  </a:tcPr>
                </a:tc>
                <a:tc>
                  <a:txBody>
                    <a:bodyPr/>
                    <a:lstStyle/>
                    <a:p>
                      <a:pPr algn="r" fontAlgn="ctr"/>
                      <a:r>
                        <a:rPr lang="en-GB" sz="1400">
                          <a:effectLst/>
                        </a:rPr>
                        <a:t>male</a:t>
                      </a:r>
                    </a:p>
                  </a:txBody>
                  <a:tcPr anchor="ctr">
                    <a:lnL>
                      <a:noFill/>
                    </a:lnL>
                    <a:lnR>
                      <a:noFill/>
                    </a:lnR>
                    <a:lnT>
                      <a:noFill/>
                    </a:lnT>
                    <a:lnB>
                      <a:noFill/>
                    </a:lnB>
                    <a:solidFill>
                      <a:srgbClr val="F5F5F5"/>
                    </a:solidFill>
                  </a:tcPr>
                </a:tc>
                <a:tc>
                  <a:txBody>
                    <a:bodyPr/>
                    <a:lstStyle/>
                    <a:p>
                      <a:pPr algn="r" fontAlgn="ctr"/>
                      <a:r>
                        <a:rPr lang="en-GB" sz="1400">
                          <a:effectLst/>
                        </a:rPr>
                        <a:t>29.070</a:t>
                      </a:r>
                    </a:p>
                  </a:txBody>
                  <a:tcPr anchor="ctr">
                    <a:lnL>
                      <a:noFill/>
                    </a:lnL>
                    <a:lnR>
                      <a:noFill/>
                    </a:lnR>
                    <a:lnT>
                      <a:noFill/>
                    </a:lnT>
                    <a:lnB>
                      <a:noFill/>
                    </a:lnB>
                    <a:solidFill>
                      <a:srgbClr val="F5F5F5"/>
                    </a:solidFill>
                  </a:tcPr>
                </a:tc>
                <a:tc>
                  <a:txBody>
                    <a:bodyPr/>
                    <a:lstStyle/>
                    <a:p>
                      <a:pPr algn="r" fontAlgn="ctr"/>
                      <a:r>
                        <a:rPr lang="en-GB" sz="1400">
                          <a:effectLst/>
                        </a:rPr>
                        <a:t>0</a:t>
                      </a:r>
                    </a:p>
                  </a:txBody>
                  <a:tcPr anchor="ctr">
                    <a:lnL>
                      <a:noFill/>
                    </a:lnL>
                    <a:lnR>
                      <a:noFill/>
                    </a:lnR>
                    <a:lnT>
                      <a:noFill/>
                    </a:lnT>
                    <a:lnB>
                      <a:noFill/>
                    </a:lnB>
                    <a:solidFill>
                      <a:srgbClr val="F5F5F5"/>
                    </a:solidFill>
                  </a:tcPr>
                </a:tc>
                <a:tc>
                  <a:txBody>
                    <a:bodyPr/>
                    <a:lstStyle/>
                    <a:p>
                      <a:pPr algn="r" fontAlgn="ctr"/>
                      <a:r>
                        <a:rPr lang="en-GB" sz="1400">
                          <a:effectLst/>
                        </a:rPr>
                        <a:t>yes</a:t>
                      </a:r>
                    </a:p>
                  </a:txBody>
                  <a:tcPr anchor="ctr">
                    <a:lnL>
                      <a:noFill/>
                    </a:lnL>
                    <a:lnR>
                      <a:noFill/>
                    </a:lnR>
                    <a:lnT>
                      <a:noFill/>
                    </a:lnT>
                    <a:lnB>
                      <a:noFill/>
                    </a:lnB>
                    <a:solidFill>
                      <a:srgbClr val="F5F5F5"/>
                    </a:solidFill>
                  </a:tcPr>
                </a:tc>
                <a:tc>
                  <a:txBody>
                    <a:bodyPr/>
                    <a:lstStyle/>
                    <a:p>
                      <a:pPr algn="r" fontAlgn="ctr"/>
                      <a:r>
                        <a:rPr lang="en-GB" sz="1400">
                          <a:effectLst/>
                        </a:rPr>
                        <a:t>northwest</a:t>
                      </a:r>
                    </a:p>
                  </a:txBody>
                  <a:tcPr anchor="ctr">
                    <a:lnL>
                      <a:noFill/>
                    </a:lnL>
                    <a:lnR>
                      <a:noFill/>
                    </a:lnR>
                    <a:lnT>
                      <a:noFill/>
                    </a:lnT>
                    <a:lnB>
                      <a:noFill/>
                    </a:lnB>
                    <a:solidFill>
                      <a:srgbClr val="F5F5F5"/>
                    </a:solidFill>
                  </a:tcPr>
                </a:tc>
                <a:tc>
                  <a:txBody>
                    <a:bodyPr/>
                    <a:lstStyle/>
                    <a:p>
                      <a:pPr algn="r" fontAlgn="ctr"/>
                      <a:r>
                        <a:rPr lang="en-GB" sz="1400" dirty="0">
                          <a:effectLst/>
                        </a:rPr>
                        <a:t>17352.68030</a:t>
                      </a:r>
                    </a:p>
                  </a:txBody>
                  <a:tcPr anchor="ctr">
                    <a:lnL>
                      <a:noFill/>
                    </a:lnL>
                    <a:lnR>
                      <a:noFill/>
                    </a:lnR>
                    <a:lnT>
                      <a:noFill/>
                    </a:lnT>
                    <a:lnB>
                      <a:noFill/>
                    </a:lnB>
                    <a:solidFill>
                      <a:srgbClr val="F5F5F5"/>
                    </a:solidFill>
                  </a:tcPr>
                </a:tc>
                <a:tc>
                  <a:txBody>
                    <a:bodyPr/>
                    <a:lstStyle/>
                    <a:p>
                      <a:pPr algn="r" fontAlgn="ctr"/>
                      <a:r>
                        <a:rPr lang="en-GB" sz="1400">
                          <a:effectLst/>
                        </a:rPr>
                        <a:t>overweight</a:t>
                      </a:r>
                    </a:p>
                  </a:txBody>
                  <a:tcPr anchor="ctr">
                    <a:lnL>
                      <a:noFill/>
                    </a:lnL>
                    <a:lnR>
                      <a:noFill/>
                    </a:lnR>
                    <a:lnT>
                      <a:noFill/>
                    </a:lnT>
                    <a:lnB>
                      <a:noFill/>
                    </a:lnB>
                    <a:solidFill>
                      <a:srgbClr val="F5F5F5"/>
                    </a:solidFill>
                  </a:tcPr>
                </a:tc>
                <a:extLst>
                  <a:ext uri="{0D108BD9-81ED-4DB2-BD59-A6C34878D82A}">
                    <a16:rowId xmlns:a16="http://schemas.microsoft.com/office/drawing/2014/main" val="3996092558"/>
                  </a:ext>
                </a:extLst>
              </a:tr>
              <a:tr h="533400">
                <a:tc>
                  <a:txBody>
                    <a:bodyPr/>
                    <a:lstStyle/>
                    <a:p>
                      <a:pPr algn="r" fontAlgn="ctr"/>
                      <a:r>
                        <a:rPr lang="en-GB" sz="1400" b="1">
                          <a:effectLst/>
                        </a:rPr>
                        <a:t>188</a:t>
                      </a:r>
                    </a:p>
                  </a:txBody>
                  <a:tcPr anchor="ctr">
                    <a:lnL>
                      <a:noFill/>
                    </a:lnL>
                    <a:lnR>
                      <a:noFill/>
                    </a:lnR>
                    <a:lnT>
                      <a:noFill/>
                    </a:lnT>
                    <a:lnB>
                      <a:noFill/>
                    </a:lnB>
                    <a:solidFill>
                      <a:srgbClr val="FFFFFF"/>
                    </a:solidFill>
                  </a:tcPr>
                </a:tc>
                <a:tc>
                  <a:txBody>
                    <a:bodyPr/>
                    <a:lstStyle/>
                    <a:p>
                      <a:pPr algn="r" fontAlgn="ctr"/>
                      <a:r>
                        <a:rPr lang="en-GB" sz="1400">
                          <a:effectLst/>
                        </a:rPr>
                        <a:t>41</a:t>
                      </a:r>
                    </a:p>
                  </a:txBody>
                  <a:tcPr anchor="ctr">
                    <a:lnL>
                      <a:noFill/>
                    </a:lnL>
                    <a:lnR>
                      <a:noFill/>
                    </a:lnR>
                    <a:lnT>
                      <a:noFill/>
                    </a:lnT>
                    <a:lnB>
                      <a:noFill/>
                    </a:lnB>
                    <a:solidFill>
                      <a:srgbClr val="FFFFFF"/>
                    </a:solidFill>
                  </a:tcPr>
                </a:tc>
                <a:tc>
                  <a:txBody>
                    <a:bodyPr/>
                    <a:lstStyle/>
                    <a:p>
                      <a:pPr algn="r" fontAlgn="ctr"/>
                      <a:r>
                        <a:rPr lang="en-GB" sz="1400">
                          <a:effectLst/>
                        </a:rPr>
                        <a:t>female</a:t>
                      </a:r>
                    </a:p>
                  </a:txBody>
                  <a:tcPr anchor="ctr">
                    <a:lnL>
                      <a:noFill/>
                    </a:lnL>
                    <a:lnR>
                      <a:noFill/>
                    </a:lnR>
                    <a:lnT>
                      <a:noFill/>
                    </a:lnT>
                    <a:lnB>
                      <a:noFill/>
                    </a:lnB>
                    <a:solidFill>
                      <a:srgbClr val="FFFFFF"/>
                    </a:solidFill>
                  </a:tcPr>
                </a:tc>
                <a:tc>
                  <a:txBody>
                    <a:bodyPr/>
                    <a:lstStyle/>
                    <a:p>
                      <a:pPr algn="r" fontAlgn="ctr"/>
                      <a:r>
                        <a:rPr lang="en-GB" sz="1400">
                          <a:effectLst/>
                        </a:rPr>
                        <a:t>32.200</a:t>
                      </a:r>
                    </a:p>
                  </a:txBody>
                  <a:tcPr anchor="ctr">
                    <a:lnL>
                      <a:noFill/>
                    </a:lnL>
                    <a:lnR>
                      <a:noFill/>
                    </a:lnR>
                    <a:lnT>
                      <a:noFill/>
                    </a:lnT>
                    <a:lnB>
                      <a:noFill/>
                    </a:lnB>
                    <a:solidFill>
                      <a:srgbClr val="FFFFFF"/>
                    </a:solidFill>
                  </a:tcPr>
                </a:tc>
                <a:tc>
                  <a:txBody>
                    <a:bodyPr/>
                    <a:lstStyle/>
                    <a:p>
                      <a:pPr algn="r" fontAlgn="ctr"/>
                      <a:r>
                        <a:rPr lang="en-GB" sz="1400">
                          <a:effectLst/>
                        </a:rPr>
                        <a:t>1</a:t>
                      </a:r>
                    </a:p>
                  </a:txBody>
                  <a:tcPr anchor="ctr">
                    <a:lnL>
                      <a:noFill/>
                    </a:lnL>
                    <a:lnR>
                      <a:noFill/>
                    </a:lnR>
                    <a:lnT>
                      <a:noFill/>
                    </a:lnT>
                    <a:lnB>
                      <a:noFill/>
                    </a:lnB>
                    <a:solidFill>
                      <a:srgbClr val="FFFFFF"/>
                    </a:solidFill>
                  </a:tcPr>
                </a:tc>
                <a:tc>
                  <a:txBody>
                    <a:bodyPr/>
                    <a:lstStyle/>
                    <a:p>
                      <a:pPr algn="r" fontAlgn="ctr"/>
                      <a:r>
                        <a:rPr lang="en-GB" sz="1400" dirty="0">
                          <a:effectLst/>
                        </a:rPr>
                        <a:t>no</a:t>
                      </a:r>
                    </a:p>
                  </a:txBody>
                  <a:tcPr anchor="ctr">
                    <a:lnL>
                      <a:noFill/>
                    </a:lnL>
                    <a:lnR>
                      <a:noFill/>
                    </a:lnR>
                    <a:lnT>
                      <a:noFill/>
                    </a:lnT>
                    <a:lnB>
                      <a:noFill/>
                    </a:lnB>
                    <a:solidFill>
                      <a:srgbClr val="FFFFFF"/>
                    </a:solidFill>
                  </a:tcPr>
                </a:tc>
                <a:tc>
                  <a:txBody>
                    <a:bodyPr/>
                    <a:lstStyle/>
                    <a:p>
                      <a:pPr algn="r" fontAlgn="ctr"/>
                      <a:r>
                        <a:rPr lang="en-GB" sz="1400">
                          <a:effectLst/>
                        </a:rPr>
                        <a:t>southwest</a:t>
                      </a:r>
                    </a:p>
                  </a:txBody>
                  <a:tcPr anchor="ctr">
                    <a:lnL>
                      <a:noFill/>
                    </a:lnL>
                    <a:lnR>
                      <a:noFill/>
                    </a:lnR>
                    <a:lnT>
                      <a:noFill/>
                    </a:lnT>
                    <a:lnB>
                      <a:noFill/>
                    </a:lnB>
                    <a:solidFill>
                      <a:srgbClr val="FFFFFF"/>
                    </a:solidFill>
                  </a:tcPr>
                </a:tc>
                <a:tc>
                  <a:txBody>
                    <a:bodyPr/>
                    <a:lstStyle/>
                    <a:p>
                      <a:pPr algn="r" fontAlgn="ctr"/>
                      <a:r>
                        <a:rPr lang="en-GB" sz="1400">
                          <a:effectLst/>
                        </a:rPr>
                        <a:t>6775.96100</a:t>
                      </a:r>
                    </a:p>
                  </a:txBody>
                  <a:tcPr anchor="ctr">
                    <a:lnL>
                      <a:noFill/>
                    </a:lnL>
                    <a:lnR>
                      <a:noFill/>
                    </a:lnR>
                    <a:lnT>
                      <a:noFill/>
                    </a:lnT>
                    <a:lnB>
                      <a:noFill/>
                    </a:lnB>
                    <a:solidFill>
                      <a:srgbClr val="FFFFFF"/>
                    </a:solidFill>
                  </a:tcPr>
                </a:tc>
                <a:tc>
                  <a:txBody>
                    <a:bodyPr/>
                    <a:lstStyle/>
                    <a:p>
                      <a:pPr algn="r" fontAlgn="ctr"/>
                      <a:r>
                        <a:rPr lang="en-GB" sz="1400">
                          <a:effectLst/>
                        </a:rPr>
                        <a:t>obese</a:t>
                      </a:r>
                    </a:p>
                  </a:txBody>
                  <a:tcPr anchor="ctr">
                    <a:lnL>
                      <a:noFill/>
                    </a:lnL>
                    <a:lnR>
                      <a:noFill/>
                    </a:lnR>
                    <a:lnT>
                      <a:noFill/>
                    </a:lnT>
                    <a:lnB>
                      <a:noFill/>
                    </a:lnB>
                    <a:solidFill>
                      <a:srgbClr val="FFFFFF"/>
                    </a:solidFill>
                  </a:tcPr>
                </a:tc>
                <a:extLst>
                  <a:ext uri="{0D108BD9-81ED-4DB2-BD59-A6C34878D82A}">
                    <a16:rowId xmlns:a16="http://schemas.microsoft.com/office/drawing/2014/main" val="2026540007"/>
                  </a:ext>
                </a:extLst>
              </a:tr>
              <a:tr h="533400">
                <a:tc>
                  <a:txBody>
                    <a:bodyPr/>
                    <a:lstStyle/>
                    <a:p>
                      <a:pPr algn="r" fontAlgn="ctr"/>
                      <a:r>
                        <a:rPr lang="en-GB" sz="1400" b="1">
                          <a:effectLst/>
                        </a:rPr>
                        <a:t>1229</a:t>
                      </a:r>
                    </a:p>
                  </a:txBody>
                  <a:tcPr anchor="ctr">
                    <a:lnL>
                      <a:noFill/>
                    </a:lnL>
                    <a:lnR>
                      <a:noFill/>
                    </a:lnR>
                    <a:lnT>
                      <a:noFill/>
                    </a:lnT>
                    <a:lnB>
                      <a:noFill/>
                    </a:lnB>
                    <a:solidFill>
                      <a:srgbClr val="F5F5F5"/>
                    </a:solidFill>
                  </a:tcPr>
                </a:tc>
                <a:tc>
                  <a:txBody>
                    <a:bodyPr/>
                    <a:lstStyle/>
                    <a:p>
                      <a:pPr algn="r" fontAlgn="ctr"/>
                      <a:r>
                        <a:rPr lang="en-GB" sz="1400">
                          <a:effectLst/>
                        </a:rPr>
                        <a:t>58</a:t>
                      </a:r>
                    </a:p>
                  </a:txBody>
                  <a:tcPr anchor="ctr">
                    <a:lnL>
                      <a:noFill/>
                    </a:lnL>
                    <a:lnR>
                      <a:noFill/>
                    </a:lnR>
                    <a:lnT>
                      <a:noFill/>
                    </a:lnT>
                    <a:lnB>
                      <a:noFill/>
                    </a:lnB>
                    <a:solidFill>
                      <a:srgbClr val="F5F5F5"/>
                    </a:solidFill>
                  </a:tcPr>
                </a:tc>
                <a:tc>
                  <a:txBody>
                    <a:bodyPr/>
                    <a:lstStyle/>
                    <a:p>
                      <a:pPr algn="r" fontAlgn="ctr"/>
                      <a:r>
                        <a:rPr lang="en-GB" sz="1400">
                          <a:effectLst/>
                        </a:rPr>
                        <a:t>male</a:t>
                      </a:r>
                    </a:p>
                  </a:txBody>
                  <a:tcPr anchor="ctr">
                    <a:lnL>
                      <a:noFill/>
                    </a:lnL>
                    <a:lnR>
                      <a:noFill/>
                    </a:lnR>
                    <a:lnT>
                      <a:noFill/>
                    </a:lnT>
                    <a:lnB>
                      <a:noFill/>
                    </a:lnB>
                    <a:solidFill>
                      <a:srgbClr val="F5F5F5"/>
                    </a:solidFill>
                  </a:tcPr>
                </a:tc>
                <a:tc>
                  <a:txBody>
                    <a:bodyPr/>
                    <a:lstStyle/>
                    <a:p>
                      <a:pPr algn="r" fontAlgn="ctr"/>
                      <a:r>
                        <a:rPr lang="en-GB" sz="1400">
                          <a:effectLst/>
                        </a:rPr>
                        <a:t>30.305</a:t>
                      </a:r>
                    </a:p>
                  </a:txBody>
                  <a:tcPr anchor="ctr">
                    <a:lnL>
                      <a:noFill/>
                    </a:lnL>
                    <a:lnR>
                      <a:noFill/>
                    </a:lnR>
                    <a:lnT>
                      <a:noFill/>
                    </a:lnT>
                    <a:lnB>
                      <a:noFill/>
                    </a:lnB>
                    <a:solidFill>
                      <a:srgbClr val="F5F5F5"/>
                    </a:solidFill>
                  </a:tcPr>
                </a:tc>
                <a:tc>
                  <a:txBody>
                    <a:bodyPr/>
                    <a:lstStyle/>
                    <a:p>
                      <a:pPr algn="r" fontAlgn="ctr"/>
                      <a:r>
                        <a:rPr lang="en-GB" sz="1400">
                          <a:effectLst/>
                        </a:rPr>
                        <a:t>0</a:t>
                      </a:r>
                    </a:p>
                  </a:txBody>
                  <a:tcPr anchor="ctr">
                    <a:lnL>
                      <a:noFill/>
                    </a:lnL>
                    <a:lnR>
                      <a:noFill/>
                    </a:lnR>
                    <a:lnT>
                      <a:noFill/>
                    </a:lnT>
                    <a:lnB>
                      <a:noFill/>
                    </a:lnB>
                    <a:solidFill>
                      <a:srgbClr val="F5F5F5"/>
                    </a:solidFill>
                  </a:tcPr>
                </a:tc>
                <a:tc>
                  <a:txBody>
                    <a:bodyPr/>
                    <a:lstStyle/>
                    <a:p>
                      <a:pPr algn="r" fontAlgn="ctr"/>
                      <a:r>
                        <a:rPr lang="en-GB" sz="1400">
                          <a:effectLst/>
                        </a:rPr>
                        <a:t>no</a:t>
                      </a:r>
                    </a:p>
                  </a:txBody>
                  <a:tcPr anchor="ctr">
                    <a:lnL>
                      <a:noFill/>
                    </a:lnL>
                    <a:lnR>
                      <a:noFill/>
                    </a:lnR>
                    <a:lnT>
                      <a:noFill/>
                    </a:lnT>
                    <a:lnB>
                      <a:noFill/>
                    </a:lnB>
                    <a:solidFill>
                      <a:srgbClr val="F5F5F5"/>
                    </a:solidFill>
                  </a:tcPr>
                </a:tc>
                <a:tc>
                  <a:txBody>
                    <a:bodyPr/>
                    <a:lstStyle/>
                    <a:p>
                      <a:pPr algn="r" fontAlgn="ctr"/>
                      <a:r>
                        <a:rPr lang="en-GB" sz="1400">
                          <a:effectLst/>
                        </a:rPr>
                        <a:t>northeast</a:t>
                      </a:r>
                    </a:p>
                  </a:txBody>
                  <a:tcPr anchor="ctr">
                    <a:lnL>
                      <a:noFill/>
                    </a:lnL>
                    <a:lnR>
                      <a:noFill/>
                    </a:lnR>
                    <a:lnT>
                      <a:noFill/>
                    </a:lnT>
                    <a:lnB>
                      <a:noFill/>
                    </a:lnB>
                    <a:solidFill>
                      <a:srgbClr val="F5F5F5"/>
                    </a:solidFill>
                  </a:tcPr>
                </a:tc>
                <a:tc>
                  <a:txBody>
                    <a:bodyPr/>
                    <a:lstStyle/>
                    <a:p>
                      <a:pPr algn="r" fontAlgn="ctr"/>
                      <a:r>
                        <a:rPr lang="en-GB" sz="1400" dirty="0">
                          <a:effectLst/>
                        </a:rPr>
                        <a:t>11938.25595</a:t>
                      </a:r>
                    </a:p>
                  </a:txBody>
                  <a:tcPr anchor="ctr">
                    <a:lnL>
                      <a:noFill/>
                    </a:lnL>
                    <a:lnR>
                      <a:noFill/>
                    </a:lnR>
                    <a:lnT>
                      <a:noFill/>
                    </a:lnT>
                    <a:lnB>
                      <a:noFill/>
                    </a:lnB>
                    <a:solidFill>
                      <a:srgbClr val="F5F5F5"/>
                    </a:solidFill>
                  </a:tcPr>
                </a:tc>
                <a:tc>
                  <a:txBody>
                    <a:bodyPr/>
                    <a:lstStyle/>
                    <a:p>
                      <a:pPr algn="r" fontAlgn="ctr"/>
                      <a:r>
                        <a:rPr lang="en-GB" sz="1400">
                          <a:effectLst/>
                        </a:rPr>
                        <a:t>obese</a:t>
                      </a:r>
                    </a:p>
                  </a:txBody>
                  <a:tcPr anchor="ctr">
                    <a:lnL>
                      <a:noFill/>
                    </a:lnL>
                    <a:lnR>
                      <a:noFill/>
                    </a:lnR>
                    <a:lnT>
                      <a:noFill/>
                    </a:lnT>
                    <a:lnB>
                      <a:noFill/>
                    </a:lnB>
                    <a:solidFill>
                      <a:srgbClr val="F5F5F5"/>
                    </a:solidFill>
                  </a:tcPr>
                </a:tc>
                <a:extLst>
                  <a:ext uri="{0D108BD9-81ED-4DB2-BD59-A6C34878D82A}">
                    <a16:rowId xmlns:a16="http://schemas.microsoft.com/office/drawing/2014/main" val="2780240188"/>
                  </a:ext>
                </a:extLst>
              </a:tr>
              <a:tr h="533400">
                <a:tc>
                  <a:txBody>
                    <a:bodyPr/>
                    <a:lstStyle/>
                    <a:p>
                      <a:pPr algn="r" fontAlgn="ctr"/>
                      <a:r>
                        <a:rPr lang="en-GB" sz="1400" b="1">
                          <a:effectLst/>
                        </a:rPr>
                        <a:t>1321</a:t>
                      </a:r>
                    </a:p>
                  </a:txBody>
                  <a:tcPr anchor="ctr">
                    <a:lnL>
                      <a:noFill/>
                    </a:lnL>
                    <a:lnR>
                      <a:noFill/>
                    </a:lnR>
                    <a:lnT>
                      <a:noFill/>
                    </a:lnT>
                    <a:lnB>
                      <a:noFill/>
                    </a:lnB>
                    <a:solidFill>
                      <a:srgbClr val="FFFFFF"/>
                    </a:solidFill>
                  </a:tcPr>
                </a:tc>
                <a:tc>
                  <a:txBody>
                    <a:bodyPr/>
                    <a:lstStyle/>
                    <a:p>
                      <a:pPr algn="r" fontAlgn="ctr"/>
                      <a:r>
                        <a:rPr lang="en-GB" sz="1400">
                          <a:effectLst/>
                        </a:rPr>
                        <a:t>62</a:t>
                      </a:r>
                    </a:p>
                  </a:txBody>
                  <a:tcPr anchor="ctr">
                    <a:lnL>
                      <a:noFill/>
                    </a:lnL>
                    <a:lnR>
                      <a:noFill/>
                    </a:lnR>
                    <a:lnT>
                      <a:noFill/>
                    </a:lnT>
                    <a:lnB>
                      <a:noFill/>
                    </a:lnB>
                    <a:solidFill>
                      <a:srgbClr val="FFFFFF"/>
                    </a:solidFill>
                  </a:tcPr>
                </a:tc>
                <a:tc>
                  <a:txBody>
                    <a:bodyPr/>
                    <a:lstStyle/>
                    <a:p>
                      <a:pPr algn="r" fontAlgn="ctr"/>
                      <a:r>
                        <a:rPr lang="en-GB" sz="1400">
                          <a:effectLst/>
                        </a:rPr>
                        <a:t>male</a:t>
                      </a:r>
                    </a:p>
                  </a:txBody>
                  <a:tcPr anchor="ctr">
                    <a:lnL>
                      <a:noFill/>
                    </a:lnL>
                    <a:lnR>
                      <a:noFill/>
                    </a:lnR>
                    <a:lnT>
                      <a:noFill/>
                    </a:lnT>
                    <a:lnB>
                      <a:noFill/>
                    </a:lnB>
                    <a:solidFill>
                      <a:srgbClr val="FFFFFF"/>
                    </a:solidFill>
                  </a:tcPr>
                </a:tc>
                <a:tc>
                  <a:txBody>
                    <a:bodyPr/>
                    <a:lstStyle/>
                    <a:p>
                      <a:pPr algn="r" fontAlgn="ctr"/>
                      <a:r>
                        <a:rPr lang="en-GB" sz="1400">
                          <a:effectLst/>
                        </a:rPr>
                        <a:t>26.695</a:t>
                      </a:r>
                    </a:p>
                  </a:txBody>
                  <a:tcPr anchor="ctr">
                    <a:lnL>
                      <a:noFill/>
                    </a:lnL>
                    <a:lnR>
                      <a:noFill/>
                    </a:lnR>
                    <a:lnT>
                      <a:noFill/>
                    </a:lnT>
                    <a:lnB>
                      <a:noFill/>
                    </a:lnB>
                    <a:solidFill>
                      <a:srgbClr val="FFFFFF"/>
                    </a:solidFill>
                  </a:tcPr>
                </a:tc>
                <a:tc>
                  <a:txBody>
                    <a:bodyPr/>
                    <a:lstStyle/>
                    <a:p>
                      <a:pPr algn="r" fontAlgn="ctr"/>
                      <a:r>
                        <a:rPr lang="en-GB" sz="1400">
                          <a:effectLst/>
                        </a:rPr>
                        <a:t>0</a:t>
                      </a:r>
                    </a:p>
                  </a:txBody>
                  <a:tcPr anchor="ctr">
                    <a:lnL>
                      <a:noFill/>
                    </a:lnL>
                    <a:lnR>
                      <a:noFill/>
                    </a:lnR>
                    <a:lnT>
                      <a:noFill/>
                    </a:lnT>
                    <a:lnB>
                      <a:noFill/>
                    </a:lnB>
                    <a:solidFill>
                      <a:srgbClr val="FFFFFF"/>
                    </a:solidFill>
                  </a:tcPr>
                </a:tc>
                <a:tc>
                  <a:txBody>
                    <a:bodyPr/>
                    <a:lstStyle/>
                    <a:p>
                      <a:pPr algn="r" fontAlgn="ctr"/>
                      <a:r>
                        <a:rPr lang="en-GB" sz="1400">
                          <a:effectLst/>
                        </a:rPr>
                        <a:t>yes</a:t>
                      </a:r>
                    </a:p>
                  </a:txBody>
                  <a:tcPr anchor="ctr">
                    <a:lnL>
                      <a:noFill/>
                    </a:lnL>
                    <a:lnR>
                      <a:noFill/>
                    </a:lnR>
                    <a:lnT>
                      <a:noFill/>
                    </a:lnT>
                    <a:lnB>
                      <a:noFill/>
                    </a:lnB>
                    <a:solidFill>
                      <a:srgbClr val="FFFFFF"/>
                    </a:solidFill>
                  </a:tcPr>
                </a:tc>
                <a:tc>
                  <a:txBody>
                    <a:bodyPr/>
                    <a:lstStyle/>
                    <a:p>
                      <a:pPr algn="r" fontAlgn="ctr"/>
                      <a:r>
                        <a:rPr lang="en-GB" sz="1400">
                          <a:effectLst/>
                        </a:rPr>
                        <a:t>northeast</a:t>
                      </a:r>
                    </a:p>
                  </a:txBody>
                  <a:tcPr anchor="ctr">
                    <a:lnL>
                      <a:noFill/>
                    </a:lnL>
                    <a:lnR>
                      <a:noFill/>
                    </a:lnR>
                    <a:lnT>
                      <a:noFill/>
                    </a:lnT>
                    <a:lnB>
                      <a:noFill/>
                    </a:lnB>
                    <a:solidFill>
                      <a:srgbClr val="FFFFFF"/>
                    </a:solidFill>
                  </a:tcPr>
                </a:tc>
                <a:tc>
                  <a:txBody>
                    <a:bodyPr/>
                    <a:lstStyle/>
                    <a:p>
                      <a:pPr algn="r" fontAlgn="ctr"/>
                      <a:r>
                        <a:rPr lang="en-GB" sz="1400">
                          <a:effectLst/>
                        </a:rPr>
                        <a:t>28101.33305</a:t>
                      </a:r>
                    </a:p>
                  </a:txBody>
                  <a:tcPr anchor="ctr">
                    <a:lnL>
                      <a:noFill/>
                    </a:lnL>
                    <a:lnR>
                      <a:noFill/>
                    </a:lnR>
                    <a:lnT>
                      <a:noFill/>
                    </a:lnT>
                    <a:lnB>
                      <a:noFill/>
                    </a:lnB>
                    <a:solidFill>
                      <a:srgbClr val="FFFFFF"/>
                    </a:solidFill>
                  </a:tcPr>
                </a:tc>
                <a:tc>
                  <a:txBody>
                    <a:bodyPr/>
                    <a:lstStyle/>
                    <a:p>
                      <a:pPr algn="r" fontAlgn="ctr"/>
                      <a:r>
                        <a:rPr lang="en-GB" sz="1400">
                          <a:effectLst/>
                        </a:rPr>
                        <a:t>overweight</a:t>
                      </a:r>
                    </a:p>
                  </a:txBody>
                  <a:tcPr anchor="ctr">
                    <a:lnL>
                      <a:noFill/>
                    </a:lnL>
                    <a:lnR>
                      <a:noFill/>
                    </a:lnR>
                    <a:lnT>
                      <a:noFill/>
                    </a:lnT>
                    <a:lnB>
                      <a:noFill/>
                    </a:lnB>
                    <a:solidFill>
                      <a:srgbClr val="FFFFFF"/>
                    </a:solidFill>
                  </a:tcPr>
                </a:tc>
                <a:extLst>
                  <a:ext uri="{0D108BD9-81ED-4DB2-BD59-A6C34878D82A}">
                    <a16:rowId xmlns:a16="http://schemas.microsoft.com/office/drawing/2014/main" val="4245728578"/>
                  </a:ext>
                </a:extLst>
              </a:tr>
              <a:tr h="533400">
                <a:tc>
                  <a:txBody>
                    <a:bodyPr/>
                    <a:lstStyle/>
                    <a:p>
                      <a:pPr algn="r" fontAlgn="ctr"/>
                      <a:r>
                        <a:rPr lang="en-GB" sz="1400" b="1">
                          <a:effectLst/>
                        </a:rPr>
                        <a:t>661</a:t>
                      </a:r>
                    </a:p>
                  </a:txBody>
                  <a:tcPr anchor="ctr">
                    <a:lnL>
                      <a:noFill/>
                    </a:lnL>
                    <a:lnR>
                      <a:noFill/>
                    </a:lnR>
                    <a:lnT>
                      <a:noFill/>
                    </a:lnT>
                    <a:lnB>
                      <a:noFill/>
                    </a:lnB>
                    <a:solidFill>
                      <a:srgbClr val="F5F5F5"/>
                    </a:solidFill>
                  </a:tcPr>
                </a:tc>
                <a:tc>
                  <a:txBody>
                    <a:bodyPr/>
                    <a:lstStyle/>
                    <a:p>
                      <a:pPr algn="r" fontAlgn="ctr"/>
                      <a:r>
                        <a:rPr lang="en-GB" sz="1400">
                          <a:effectLst/>
                        </a:rPr>
                        <a:t>57</a:t>
                      </a:r>
                    </a:p>
                  </a:txBody>
                  <a:tcPr anchor="ctr">
                    <a:lnL>
                      <a:noFill/>
                    </a:lnL>
                    <a:lnR>
                      <a:noFill/>
                    </a:lnR>
                    <a:lnT>
                      <a:noFill/>
                    </a:lnT>
                    <a:lnB>
                      <a:noFill/>
                    </a:lnB>
                    <a:solidFill>
                      <a:srgbClr val="F5F5F5"/>
                    </a:solidFill>
                  </a:tcPr>
                </a:tc>
                <a:tc>
                  <a:txBody>
                    <a:bodyPr/>
                    <a:lstStyle/>
                    <a:p>
                      <a:pPr algn="r" fontAlgn="ctr"/>
                      <a:r>
                        <a:rPr lang="en-GB" sz="1400">
                          <a:effectLst/>
                        </a:rPr>
                        <a:t>female</a:t>
                      </a:r>
                    </a:p>
                  </a:txBody>
                  <a:tcPr anchor="ctr">
                    <a:lnL>
                      <a:noFill/>
                    </a:lnL>
                    <a:lnR>
                      <a:noFill/>
                    </a:lnR>
                    <a:lnT>
                      <a:noFill/>
                    </a:lnT>
                    <a:lnB>
                      <a:noFill/>
                    </a:lnB>
                    <a:solidFill>
                      <a:srgbClr val="F5F5F5"/>
                    </a:solidFill>
                  </a:tcPr>
                </a:tc>
                <a:tc>
                  <a:txBody>
                    <a:bodyPr/>
                    <a:lstStyle/>
                    <a:p>
                      <a:pPr algn="r" fontAlgn="ctr"/>
                      <a:r>
                        <a:rPr lang="en-GB" sz="1400">
                          <a:effectLst/>
                        </a:rPr>
                        <a:t>23.980</a:t>
                      </a:r>
                    </a:p>
                  </a:txBody>
                  <a:tcPr anchor="ctr">
                    <a:lnL>
                      <a:noFill/>
                    </a:lnL>
                    <a:lnR>
                      <a:noFill/>
                    </a:lnR>
                    <a:lnT>
                      <a:noFill/>
                    </a:lnT>
                    <a:lnB>
                      <a:noFill/>
                    </a:lnB>
                    <a:solidFill>
                      <a:srgbClr val="F5F5F5"/>
                    </a:solidFill>
                  </a:tcPr>
                </a:tc>
                <a:tc>
                  <a:txBody>
                    <a:bodyPr/>
                    <a:lstStyle/>
                    <a:p>
                      <a:pPr algn="r" fontAlgn="ctr"/>
                      <a:r>
                        <a:rPr lang="en-GB" sz="1400">
                          <a:effectLst/>
                        </a:rPr>
                        <a:t>1</a:t>
                      </a:r>
                    </a:p>
                  </a:txBody>
                  <a:tcPr anchor="ctr">
                    <a:lnL>
                      <a:noFill/>
                    </a:lnL>
                    <a:lnR>
                      <a:noFill/>
                    </a:lnR>
                    <a:lnT>
                      <a:noFill/>
                    </a:lnT>
                    <a:lnB>
                      <a:noFill/>
                    </a:lnB>
                    <a:solidFill>
                      <a:srgbClr val="F5F5F5"/>
                    </a:solidFill>
                  </a:tcPr>
                </a:tc>
                <a:tc>
                  <a:txBody>
                    <a:bodyPr/>
                    <a:lstStyle/>
                    <a:p>
                      <a:pPr algn="r" fontAlgn="ctr"/>
                      <a:r>
                        <a:rPr lang="en-GB" sz="1400">
                          <a:effectLst/>
                        </a:rPr>
                        <a:t>no</a:t>
                      </a:r>
                    </a:p>
                  </a:txBody>
                  <a:tcPr anchor="ctr">
                    <a:lnL>
                      <a:noFill/>
                    </a:lnL>
                    <a:lnR>
                      <a:noFill/>
                    </a:lnR>
                    <a:lnT>
                      <a:noFill/>
                    </a:lnT>
                    <a:lnB>
                      <a:noFill/>
                    </a:lnB>
                    <a:solidFill>
                      <a:srgbClr val="F5F5F5"/>
                    </a:solidFill>
                  </a:tcPr>
                </a:tc>
                <a:tc>
                  <a:txBody>
                    <a:bodyPr/>
                    <a:lstStyle/>
                    <a:p>
                      <a:pPr algn="r" fontAlgn="ctr"/>
                      <a:r>
                        <a:rPr lang="en-GB" sz="1400">
                          <a:effectLst/>
                        </a:rPr>
                        <a:t>southeast</a:t>
                      </a:r>
                    </a:p>
                  </a:txBody>
                  <a:tcPr anchor="ctr">
                    <a:lnL>
                      <a:noFill/>
                    </a:lnL>
                    <a:lnR>
                      <a:noFill/>
                    </a:lnR>
                    <a:lnT>
                      <a:noFill/>
                    </a:lnT>
                    <a:lnB>
                      <a:noFill/>
                    </a:lnB>
                    <a:solidFill>
                      <a:srgbClr val="F5F5F5"/>
                    </a:solidFill>
                  </a:tcPr>
                </a:tc>
                <a:tc>
                  <a:txBody>
                    <a:bodyPr/>
                    <a:lstStyle/>
                    <a:p>
                      <a:pPr algn="r" fontAlgn="ctr"/>
                      <a:r>
                        <a:rPr lang="en-GB" sz="1400">
                          <a:effectLst/>
                        </a:rPr>
                        <a:t>22192.43711</a:t>
                      </a:r>
                    </a:p>
                  </a:txBody>
                  <a:tcPr anchor="ctr">
                    <a:lnL>
                      <a:noFill/>
                    </a:lnL>
                    <a:lnR>
                      <a:noFill/>
                    </a:lnR>
                    <a:lnT>
                      <a:noFill/>
                    </a:lnT>
                    <a:lnB>
                      <a:noFill/>
                    </a:lnB>
                    <a:solidFill>
                      <a:srgbClr val="F5F5F5"/>
                    </a:solidFill>
                  </a:tcPr>
                </a:tc>
                <a:tc>
                  <a:txBody>
                    <a:bodyPr/>
                    <a:lstStyle/>
                    <a:p>
                      <a:pPr algn="r" fontAlgn="ctr"/>
                      <a:r>
                        <a:rPr lang="en-GB" sz="1400">
                          <a:effectLst/>
                        </a:rPr>
                        <a:t>normal</a:t>
                      </a:r>
                    </a:p>
                  </a:txBody>
                  <a:tcPr anchor="ctr">
                    <a:lnL>
                      <a:noFill/>
                    </a:lnL>
                    <a:lnR>
                      <a:noFill/>
                    </a:lnR>
                    <a:lnT>
                      <a:noFill/>
                    </a:lnT>
                    <a:lnB>
                      <a:noFill/>
                    </a:lnB>
                    <a:solidFill>
                      <a:srgbClr val="F5F5F5"/>
                    </a:solidFill>
                  </a:tcPr>
                </a:tc>
                <a:extLst>
                  <a:ext uri="{0D108BD9-81ED-4DB2-BD59-A6C34878D82A}">
                    <a16:rowId xmlns:a16="http://schemas.microsoft.com/office/drawing/2014/main" val="2849788065"/>
                  </a:ext>
                </a:extLst>
              </a:tr>
              <a:tr h="533400">
                <a:tc>
                  <a:txBody>
                    <a:bodyPr/>
                    <a:lstStyle/>
                    <a:p>
                      <a:pPr algn="r" fontAlgn="ctr"/>
                      <a:r>
                        <a:rPr lang="en-GB" sz="1400" b="1">
                          <a:effectLst/>
                        </a:rPr>
                        <a:t>700</a:t>
                      </a:r>
                    </a:p>
                  </a:txBody>
                  <a:tcPr anchor="ctr">
                    <a:lnL>
                      <a:noFill/>
                    </a:lnL>
                    <a:lnR>
                      <a:noFill/>
                    </a:lnR>
                    <a:lnT>
                      <a:noFill/>
                    </a:lnT>
                    <a:lnB>
                      <a:noFill/>
                    </a:lnB>
                    <a:solidFill>
                      <a:srgbClr val="FFFFFF"/>
                    </a:solidFill>
                  </a:tcPr>
                </a:tc>
                <a:tc>
                  <a:txBody>
                    <a:bodyPr/>
                    <a:lstStyle/>
                    <a:p>
                      <a:pPr algn="r" fontAlgn="ctr"/>
                      <a:r>
                        <a:rPr lang="en-GB" sz="1400">
                          <a:effectLst/>
                        </a:rPr>
                        <a:t>21</a:t>
                      </a:r>
                    </a:p>
                  </a:txBody>
                  <a:tcPr anchor="ctr">
                    <a:lnL>
                      <a:noFill/>
                    </a:lnL>
                    <a:lnR>
                      <a:noFill/>
                    </a:lnR>
                    <a:lnT>
                      <a:noFill/>
                    </a:lnT>
                    <a:lnB>
                      <a:noFill/>
                    </a:lnB>
                    <a:solidFill>
                      <a:srgbClr val="FFFFFF"/>
                    </a:solidFill>
                  </a:tcPr>
                </a:tc>
                <a:tc>
                  <a:txBody>
                    <a:bodyPr/>
                    <a:lstStyle/>
                    <a:p>
                      <a:pPr algn="r" fontAlgn="ctr"/>
                      <a:r>
                        <a:rPr lang="en-GB" sz="1400">
                          <a:effectLst/>
                        </a:rPr>
                        <a:t>female</a:t>
                      </a:r>
                    </a:p>
                  </a:txBody>
                  <a:tcPr anchor="ctr">
                    <a:lnL>
                      <a:noFill/>
                    </a:lnL>
                    <a:lnR>
                      <a:noFill/>
                    </a:lnR>
                    <a:lnT>
                      <a:noFill/>
                    </a:lnT>
                    <a:lnB>
                      <a:noFill/>
                    </a:lnB>
                    <a:solidFill>
                      <a:srgbClr val="FFFFFF"/>
                    </a:solidFill>
                  </a:tcPr>
                </a:tc>
                <a:tc>
                  <a:txBody>
                    <a:bodyPr/>
                    <a:lstStyle/>
                    <a:p>
                      <a:pPr algn="r" fontAlgn="ctr"/>
                      <a:r>
                        <a:rPr lang="en-GB" sz="1400">
                          <a:effectLst/>
                        </a:rPr>
                        <a:t>34.870</a:t>
                      </a:r>
                    </a:p>
                  </a:txBody>
                  <a:tcPr anchor="ctr">
                    <a:lnL>
                      <a:noFill/>
                    </a:lnL>
                    <a:lnR>
                      <a:noFill/>
                    </a:lnR>
                    <a:lnT>
                      <a:noFill/>
                    </a:lnT>
                    <a:lnB>
                      <a:noFill/>
                    </a:lnB>
                    <a:solidFill>
                      <a:srgbClr val="FFFFFF"/>
                    </a:solidFill>
                  </a:tcPr>
                </a:tc>
                <a:tc>
                  <a:txBody>
                    <a:bodyPr/>
                    <a:lstStyle/>
                    <a:p>
                      <a:pPr algn="r" fontAlgn="ctr"/>
                      <a:r>
                        <a:rPr lang="en-GB" sz="1400">
                          <a:effectLst/>
                        </a:rPr>
                        <a:t>0</a:t>
                      </a:r>
                    </a:p>
                  </a:txBody>
                  <a:tcPr anchor="ctr">
                    <a:lnL>
                      <a:noFill/>
                    </a:lnL>
                    <a:lnR>
                      <a:noFill/>
                    </a:lnR>
                    <a:lnT>
                      <a:noFill/>
                    </a:lnT>
                    <a:lnB>
                      <a:noFill/>
                    </a:lnB>
                    <a:solidFill>
                      <a:srgbClr val="FFFFFF"/>
                    </a:solidFill>
                  </a:tcPr>
                </a:tc>
                <a:tc>
                  <a:txBody>
                    <a:bodyPr/>
                    <a:lstStyle/>
                    <a:p>
                      <a:pPr algn="r" fontAlgn="ctr"/>
                      <a:r>
                        <a:rPr lang="en-GB" sz="1400">
                          <a:effectLst/>
                        </a:rPr>
                        <a:t>no</a:t>
                      </a:r>
                    </a:p>
                  </a:txBody>
                  <a:tcPr anchor="ctr">
                    <a:lnL>
                      <a:noFill/>
                    </a:lnL>
                    <a:lnR>
                      <a:noFill/>
                    </a:lnR>
                    <a:lnT>
                      <a:noFill/>
                    </a:lnT>
                    <a:lnB>
                      <a:noFill/>
                    </a:lnB>
                    <a:solidFill>
                      <a:srgbClr val="FFFFFF"/>
                    </a:solidFill>
                  </a:tcPr>
                </a:tc>
                <a:tc>
                  <a:txBody>
                    <a:bodyPr/>
                    <a:lstStyle/>
                    <a:p>
                      <a:pPr algn="r" fontAlgn="ctr"/>
                      <a:r>
                        <a:rPr lang="en-GB" sz="1400">
                          <a:effectLst/>
                        </a:rPr>
                        <a:t>southeast</a:t>
                      </a:r>
                    </a:p>
                  </a:txBody>
                  <a:tcPr anchor="ctr">
                    <a:lnL>
                      <a:noFill/>
                    </a:lnL>
                    <a:lnR>
                      <a:noFill/>
                    </a:lnR>
                    <a:lnT>
                      <a:noFill/>
                    </a:lnT>
                    <a:lnB>
                      <a:noFill/>
                    </a:lnB>
                    <a:solidFill>
                      <a:srgbClr val="FFFFFF"/>
                    </a:solidFill>
                  </a:tcPr>
                </a:tc>
                <a:tc>
                  <a:txBody>
                    <a:bodyPr/>
                    <a:lstStyle/>
                    <a:p>
                      <a:pPr algn="r" fontAlgn="ctr"/>
                      <a:r>
                        <a:rPr lang="en-GB" sz="1400">
                          <a:effectLst/>
                        </a:rPr>
                        <a:t>2020.55230</a:t>
                      </a:r>
                    </a:p>
                  </a:txBody>
                  <a:tcPr anchor="ctr">
                    <a:lnL>
                      <a:noFill/>
                    </a:lnL>
                    <a:lnR>
                      <a:noFill/>
                    </a:lnR>
                    <a:lnT>
                      <a:noFill/>
                    </a:lnT>
                    <a:lnB>
                      <a:noFill/>
                    </a:lnB>
                    <a:solidFill>
                      <a:srgbClr val="FFFFFF"/>
                    </a:solidFill>
                  </a:tcPr>
                </a:tc>
                <a:tc>
                  <a:txBody>
                    <a:bodyPr/>
                    <a:lstStyle/>
                    <a:p>
                      <a:pPr algn="r" fontAlgn="ctr"/>
                      <a:r>
                        <a:rPr lang="en-GB" sz="1400">
                          <a:effectLst/>
                        </a:rPr>
                        <a:t>obese</a:t>
                      </a:r>
                    </a:p>
                  </a:txBody>
                  <a:tcPr anchor="ctr">
                    <a:lnL>
                      <a:noFill/>
                    </a:lnL>
                    <a:lnR>
                      <a:noFill/>
                    </a:lnR>
                    <a:lnT>
                      <a:noFill/>
                    </a:lnT>
                    <a:lnB>
                      <a:noFill/>
                    </a:lnB>
                    <a:solidFill>
                      <a:srgbClr val="FFFFFF"/>
                    </a:solidFill>
                  </a:tcPr>
                </a:tc>
                <a:extLst>
                  <a:ext uri="{0D108BD9-81ED-4DB2-BD59-A6C34878D82A}">
                    <a16:rowId xmlns:a16="http://schemas.microsoft.com/office/drawing/2014/main" val="299819838"/>
                  </a:ext>
                </a:extLst>
              </a:tr>
              <a:tr h="533400">
                <a:tc>
                  <a:txBody>
                    <a:bodyPr/>
                    <a:lstStyle/>
                    <a:p>
                      <a:pPr algn="r" fontAlgn="ctr"/>
                      <a:r>
                        <a:rPr lang="en-GB" sz="1400" b="1">
                          <a:effectLst/>
                        </a:rPr>
                        <a:t>682</a:t>
                      </a:r>
                    </a:p>
                  </a:txBody>
                  <a:tcPr anchor="ctr">
                    <a:lnL>
                      <a:noFill/>
                    </a:lnL>
                    <a:lnR>
                      <a:noFill/>
                    </a:lnR>
                    <a:lnT>
                      <a:noFill/>
                    </a:lnT>
                    <a:lnB>
                      <a:noFill/>
                    </a:lnB>
                    <a:solidFill>
                      <a:srgbClr val="F5F5F5"/>
                    </a:solidFill>
                  </a:tcPr>
                </a:tc>
                <a:tc>
                  <a:txBody>
                    <a:bodyPr/>
                    <a:lstStyle/>
                    <a:p>
                      <a:pPr algn="r" fontAlgn="ctr"/>
                      <a:r>
                        <a:rPr lang="en-GB" sz="1400">
                          <a:effectLst/>
                        </a:rPr>
                        <a:t>39</a:t>
                      </a:r>
                    </a:p>
                  </a:txBody>
                  <a:tcPr anchor="ctr">
                    <a:lnL>
                      <a:noFill/>
                    </a:lnL>
                    <a:lnR>
                      <a:noFill/>
                    </a:lnR>
                    <a:lnT>
                      <a:noFill/>
                    </a:lnT>
                    <a:lnB>
                      <a:noFill/>
                    </a:lnB>
                    <a:solidFill>
                      <a:srgbClr val="F5F5F5"/>
                    </a:solidFill>
                  </a:tcPr>
                </a:tc>
                <a:tc>
                  <a:txBody>
                    <a:bodyPr/>
                    <a:lstStyle/>
                    <a:p>
                      <a:pPr algn="r" fontAlgn="ctr"/>
                      <a:r>
                        <a:rPr lang="en-GB" sz="1400">
                          <a:effectLst/>
                        </a:rPr>
                        <a:t>male</a:t>
                      </a:r>
                    </a:p>
                  </a:txBody>
                  <a:tcPr anchor="ctr">
                    <a:lnL>
                      <a:noFill/>
                    </a:lnL>
                    <a:lnR>
                      <a:noFill/>
                    </a:lnR>
                    <a:lnT>
                      <a:noFill/>
                    </a:lnT>
                    <a:lnB>
                      <a:noFill/>
                    </a:lnB>
                    <a:solidFill>
                      <a:srgbClr val="F5F5F5"/>
                    </a:solidFill>
                  </a:tcPr>
                </a:tc>
                <a:tc>
                  <a:txBody>
                    <a:bodyPr/>
                    <a:lstStyle/>
                    <a:p>
                      <a:pPr algn="r" fontAlgn="ctr"/>
                      <a:r>
                        <a:rPr lang="en-GB" sz="1400">
                          <a:effectLst/>
                        </a:rPr>
                        <a:t>35.300</a:t>
                      </a:r>
                    </a:p>
                  </a:txBody>
                  <a:tcPr anchor="ctr">
                    <a:lnL>
                      <a:noFill/>
                    </a:lnL>
                    <a:lnR>
                      <a:noFill/>
                    </a:lnR>
                    <a:lnT>
                      <a:noFill/>
                    </a:lnT>
                    <a:lnB>
                      <a:noFill/>
                    </a:lnB>
                    <a:solidFill>
                      <a:srgbClr val="F5F5F5"/>
                    </a:solidFill>
                  </a:tcPr>
                </a:tc>
                <a:tc>
                  <a:txBody>
                    <a:bodyPr/>
                    <a:lstStyle/>
                    <a:p>
                      <a:pPr algn="r" fontAlgn="ctr"/>
                      <a:r>
                        <a:rPr lang="en-GB" sz="1400">
                          <a:effectLst/>
                        </a:rPr>
                        <a:t>2</a:t>
                      </a:r>
                    </a:p>
                  </a:txBody>
                  <a:tcPr anchor="ctr">
                    <a:lnL>
                      <a:noFill/>
                    </a:lnL>
                    <a:lnR>
                      <a:noFill/>
                    </a:lnR>
                    <a:lnT>
                      <a:noFill/>
                    </a:lnT>
                    <a:lnB>
                      <a:noFill/>
                    </a:lnB>
                    <a:solidFill>
                      <a:srgbClr val="F5F5F5"/>
                    </a:solidFill>
                  </a:tcPr>
                </a:tc>
                <a:tc>
                  <a:txBody>
                    <a:bodyPr/>
                    <a:lstStyle/>
                    <a:p>
                      <a:pPr algn="r" fontAlgn="ctr"/>
                      <a:r>
                        <a:rPr lang="en-GB" sz="1400">
                          <a:effectLst/>
                        </a:rPr>
                        <a:t>yes</a:t>
                      </a:r>
                    </a:p>
                  </a:txBody>
                  <a:tcPr anchor="ctr">
                    <a:lnL>
                      <a:noFill/>
                    </a:lnL>
                    <a:lnR>
                      <a:noFill/>
                    </a:lnR>
                    <a:lnT>
                      <a:noFill/>
                    </a:lnT>
                    <a:lnB>
                      <a:noFill/>
                    </a:lnB>
                    <a:solidFill>
                      <a:srgbClr val="F5F5F5"/>
                    </a:solidFill>
                  </a:tcPr>
                </a:tc>
                <a:tc>
                  <a:txBody>
                    <a:bodyPr/>
                    <a:lstStyle/>
                    <a:p>
                      <a:pPr algn="r" fontAlgn="ctr"/>
                      <a:r>
                        <a:rPr lang="en-GB" sz="1400">
                          <a:effectLst/>
                        </a:rPr>
                        <a:t>southwest</a:t>
                      </a:r>
                    </a:p>
                  </a:txBody>
                  <a:tcPr anchor="ctr">
                    <a:lnL>
                      <a:noFill/>
                    </a:lnL>
                    <a:lnR>
                      <a:noFill/>
                    </a:lnR>
                    <a:lnT>
                      <a:noFill/>
                    </a:lnT>
                    <a:lnB>
                      <a:noFill/>
                    </a:lnB>
                    <a:solidFill>
                      <a:srgbClr val="F5F5F5"/>
                    </a:solidFill>
                  </a:tcPr>
                </a:tc>
                <a:tc>
                  <a:txBody>
                    <a:bodyPr/>
                    <a:lstStyle/>
                    <a:p>
                      <a:pPr algn="r" fontAlgn="ctr"/>
                      <a:r>
                        <a:rPr lang="en-GB" sz="1400">
                          <a:effectLst/>
                        </a:rPr>
                        <a:t>40103.89000</a:t>
                      </a:r>
                    </a:p>
                  </a:txBody>
                  <a:tcPr anchor="ctr">
                    <a:lnL>
                      <a:noFill/>
                    </a:lnL>
                    <a:lnR>
                      <a:noFill/>
                    </a:lnR>
                    <a:lnT>
                      <a:noFill/>
                    </a:lnT>
                    <a:lnB>
                      <a:noFill/>
                    </a:lnB>
                    <a:solidFill>
                      <a:srgbClr val="F5F5F5"/>
                    </a:solidFill>
                  </a:tcPr>
                </a:tc>
                <a:tc>
                  <a:txBody>
                    <a:bodyPr/>
                    <a:lstStyle/>
                    <a:p>
                      <a:pPr algn="r" fontAlgn="ctr"/>
                      <a:r>
                        <a:rPr lang="en-GB" sz="1400">
                          <a:effectLst/>
                        </a:rPr>
                        <a:t>obese</a:t>
                      </a:r>
                    </a:p>
                  </a:txBody>
                  <a:tcPr anchor="ctr">
                    <a:lnL>
                      <a:noFill/>
                    </a:lnL>
                    <a:lnR>
                      <a:noFill/>
                    </a:lnR>
                    <a:lnT>
                      <a:noFill/>
                    </a:lnT>
                    <a:lnB>
                      <a:noFill/>
                    </a:lnB>
                    <a:solidFill>
                      <a:srgbClr val="F5F5F5"/>
                    </a:solidFill>
                  </a:tcPr>
                </a:tc>
                <a:extLst>
                  <a:ext uri="{0D108BD9-81ED-4DB2-BD59-A6C34878D82A}">
                    <a16:rowId xmlns:a16="http://schemas.microsoft.com/office/drawing/2014/main" val="3499548649"/>
                  </a:ext>
                </a:extLst>
              </a:tr>
              <a:tr h="533400">
                <a:tc>
                  <a:txBody>
                    <a:bodyPr/>
                    <a:lstStyle/>
                    <a:p>
                      <a:pPr algn="r" fontAlgn="ctr"/>
                      <a:r>
                        <a:rPr lang="en-GB" sz="1400" b="1">
                          <a:effectLst/>
                        </a:rPr>
                        <a:t>587</a:t>
                      </a:r>
                    </a:p>
                  </a:txBody>
                  <a:tcPr anchor="ctr">
                    <a:lnL>
                      <a:noFill/>
                    </a:lnL>
                    <a:lnR>
                      <a:noFill/>
                    </a:lnR>
                    <a:lnT>
                      <a:noFill/>
                    </a:lnT>
                    <a:lnB>
                      <a:noFill/>
                    </a:lnB>
                    <a:solidFill>
                      <a:srgbClr val="FFFFFF"/>
                    </a:solidFill>
                  </a:tcPr>
                </a:tc>
                <a:tc>
                  <a:txBody>
                    <a:bodyPr/>
                    <a:lstStyle/>
                    <a:p>
                      <a:pPr algn="r" fontAlgn="ctr"/>
                      <a:r>
                        <a:rPr lang="en-GB" sz="1400">
                          <a:effectLst/>
                        </a:rPr>
                        <a:t>34</a:t>
                      </a:r>
                    </a:p>
                  </a:txBody>
                  <a:tcPr anchor="ctr">
                    <a:lnL>
                      <a:noFill/>
                    </a:lnL>
                    <a:lnR>
                      <a:noFill/>
                    </a:lnR>
                    <a:lnT>
                      <a:noFill/>
                    </a:lnT>
                    <a:lnB>
                      <a:noFill/>
                    </a:lnB>
                    <a:solidFill>
                      <a:srgbClr val="FFFFFF"/>
                    </a:solidFill>
                  </a:tcPr>
                </a:tc>
                <a:tc>
                  <a:txBody>
                    <a:bodyPr/>
                    <a:lstStyle/>
                    <a:p>
                      <a:pPr algn="r" fontAlgn="ctr"/>
                      <a:r>
                        <a:rPr lang="en-GB" sz="1400">
                          <a:effectLst/>
                        </a:rPr>
                        <a:t>female</a:t>
                      </a:r>
                    </a:p>
                  </a:txBody>
                  <a:tcPr anchor="ctr">
                    <a:lnL>
                      <a:noFill/>
                    </a:lnL>
                    <a:lnR>
                      <a:noFill/>
                    </a:lnR>
                    <a:lnT>
                      <a:noFill/>
                    </a:lnT>
                    <a:lnB>
                      <a:noFill/>
                    </a:lnB>
                    <a:solidFill>
                      <a:srgbClr val="FFFFFF"/>
                    </a:solidFill>
                  </a:tcPr>
                </a:tc>
                <a:tc>
                  <a:txBody>
                    <a:bodyPr/>
                    <a:lstStyle/>
                    <a:p>
                      <a:pPr algn="r" fontAlgn="ctr"/>
                      <a:r>
                        <a:rPr lang="en-GB" sz="1400">
                          <a:effectLst/>
                        </a:rPr>
                        <a:t>30.210</a:t>
                      </a:r>
                    </a:p>
                  </a:txBody>
                  <a:tcPr anchor="ctr">
                    <a:lnL>
                      <a:noFill/>
                    </a:lnL>
                    <a:lnR>
                      <a:noFill/>
                    </a:lnR>
                    <a:lnT>
                      <a:noFill/>
                    </a:lnT>
                    <a:lnB>
                      <a:noFill/>
                    </a:lnB>
                    <a:solidFill>
                      <a:srgbClr val="FFFFFF"/>
                    </a:solidFill>
                  </a:tcPr>
                </a:tc>
                <a:tc>
                  <a:txBody>
                    <a:bodyPr/>
                    <a:lstStyle/>
                    <a:p>
                      <a:pPr algn="r" fontAlgn="ctr"/>
                      <a:r>
                        <a:rPr lang="en-GB" sz="1400">
                          <a:effectLst/>
                        </a:rPr>
                        <a:t>1</a:t>
                      </a:r>
                    </a:p>
                  </a:txBody>
                  <a:tcPr anchor="ctr">
                    <a:lnL>
                      <a:noFill/>
                    </a:lnL>
                    <a:lnR>
                      <a:noFill/>
                    </a:lnR>
                    <a:lnT>
                      <a:noFill/>
                    </a:lnT>
                    <a:lnB>
                      <a:noFill/>
                    </a:lnB>
                    <a:solidFill>
                      <a:srgbClr val="FFFFFF"/>
                    </a:solidFill>
                  </a:tcPr>
                </a:tc>
                <a:tc>
                  <a:txBody>
                    <a:bodyPr/>
                    <a:lstStyle/>
                    <a:p>
                      <a:pPr algn="r" fontAlgn="ctr"/>
                      <a:r>
                        <a:rPr lang="en-GB" sz="1400">
                          <a:effectLst/>
                        </a:rPr>
                        <a:t>yes</a:t>
                      </a:r>
                    </a:p>
                  </a:txBody>
                  <a:tcPr anchor="ctr">
                    <a:lnL>
                      <a:noFill/>
                    </a:lnL>
                    <a:lnR>
                      <a:noFill/>
                    </a:lnR>
                    <a:lnT>
                      <a:noFill/>
                    </a:lnT>
                    <a:lnB>
                      <a:noFill/>
                    </a:lnB>
                    <a:solidFill>
                      <a:srgbClr val="FFFFFF"/>
                    </a:solidFill>
                  </a:tcPr>
                </a:tc>
                <a:tc>
                  <a:txBody>
                    <a:bodyPr/>
                    <a:lstStyle/>
                    <a:p>
                      <a:pPr algn="r" fontAlgn="ctr"/>
                      <a:r>
                        <a:rPr lang="en-GB" sz="1400">
                          <a:effectLst/>
                        </a:rPr>
                        <a:t>northwest</a:t>
                      </a:r>
                    </a:p>
                  </a:txBody>
                  <a:tcPr anchor="ctr">
                    <a:lnL>
                      <a:noFill/>
                    </a:lnL>
                    <a:lnR>
                      <a:noFill/>
                    </a:lnR>
                    <a:lnT>
                      <a:noFill/>
                    </a:lnT>
                    <a:lnB>
                      <a:noFill/>
                    </a:lnB>
                    <a:solidFill>
                      <a:srgbClr val="FFFFFF"/>
                    </a:solidFill>
                  </a:tcPr>
                </a:tc>
                <a:tc>
                  <a:txBody>
                    <a:bodyPr/>
                    <a:lstStyle/>
                    <a:p>
                      <a:pPr algn="r" fontAlgn="ctr"/>
                      <a:r>
                        <a:rPr lang="en-GB" sz="1400">
                          <a:effectLst/>
                        </a:rPr>
                        <a:t>43943.87610</a:t>
                      </a:r>
                    </a:p>
                  </a:txBody>
                  <a:tcPr anchor="ctr">
                    <a:lnL>
                      <a:noFill/>
                    </a:lnL>
                    <a:lnR>
                      <a:noFill/>
                    </a:lnR>
                    <a:lnT>
                      <a:noFill/>
                    </a:lnT>
                    <a:lnB>
                      <a:noFill/>
                    </a:lnB>
                    <a:solidFill>
                      <a:srgbClr val="FFFFFF"/>
                    </a:solidFill>
                  </a:tcPr>
                </a:tc>
                <a:tc>
                  <a:txBody>
                    <a:bodyPr/>
                    <a:lstStyle/>
                    <a:p>
                      <a:pPr algn="r" fontAlgn="ctr"/>
                      <a:r>
                        <a:rPr lang="en-GB" sz="1400" dirty="0">
                          <a:effectLst/>
                        </a:rPr>
                        <a:t>obese</a:t>
                      </a:r>
                    </a:p>
                  </a:txBody>
                  <a:tcPr anchor="ctr">
                    <a:lnL>
                      <a:noFill/>
                    </a:lnL>
                    <a:lnR>
                      <a:noFill/>
                    </a:lnR>
                    <a:lnT>
                      <a:noFill/>
                    </a:lnT>
                    <a:lnB>
                      <a:noFill/>
                    </a:lnB>
                    <a:solidFill>
                      <a:srgbClr val="FFFFFF"/>
                    </a:solidFill>
                  </a:tcPr>
                </a:tc>
                <a:extLst>
                  <a:ext uri="{0D108BD9-81ED-4DB2-BD59-A6C34878D82A}">
                    <a16:rowId xmlns:a16="http://schemas.microsoft.com/office/drawing/2014/main" val="156069695"/>
                  </a:ext>
                </a:extLst>
              </a:tr>
            </a:tbl>
          </a:graphicData>
        </a:graphic>
      </p:graphicFrame>
      <p:graphicFrame>
        <p:nvGraphicFramePr>
          <p:cNvPr id="9" name="Table 8">
            <a:extLst>
              <a:ext uri="{FF2B5EF4-FFF2-40B4-BE49-F238E27FC236}">
                <a16:creationId xmlns:a16="http://schemas.microsoft.com/office/drawing/2014/main" id="{641DBB3D-43A0-C08E-4E47-A13FB5A668FF}"/>
              </a:ext>
            </a:extLst>
          </p:cNvPr>
          <p:cNvGraphicFramePr>
            <a:graphicFrameLocks noGrp="1"/>
          </p:cNvGraphicFramePr>
          <p:nvPr>
            <p:extLst>
              <p:ext uri="{D42A27DB-BD31-4B8C-83A1-F6EECF244321}">
                <p14:modId xmlns:p14="http://schemas.microsoft.com/office/powerpoint/2010/main" val="2515673852"/>
              </p:ext>
            </p:extLst>
          </p:nvPr>
        </p:nvGraphicFramePr>
        <p:xfrm>
          <a:off x="0" y="6096000"/>
          <a:ext cx="5384800" cy="2656367"/>
        </p:xfrm>
        <a:graphic>
          <a:graphicData uri="http://schemas.openxmlformats.org/drawingml/2006/table">
            <a:tbl>
              <a:tblPr/>
              <a:tblGrid>
                <a:gridCol w="1076960">
                  <a:extLst>
                    <a:ext uri="{9D8B030D-6E8A-4147-A177-3AD203B41FA5}">
                      <a16:colId xmlns:a16="http://schemas.microsoft.com/office/drawing/2014/main" val="4235792424"/>
                    </a:ext>
                  </a:extLst>
                </a:gridCol>
                <a:gridCol w="1076960">
                  <a:extLst>
                    <a:ext uri="{9D8B030D-6E8A-4147-A177-3AD203B41FA5}">
                      <a16:colId xmlns:a16="http://schemas.microsoft.com/office/drawing/2014/main" val="2502113378"/>
                    </a:ext>
                  </a:extLst>
                </a:gridCol>
                <a:gridCol w="1076960">
                  <a:extLst>
                    <a:ext uri="{9D8B030D-6E8A-4147-A177-3AD203B41FA5}">
                      <a16:colId xmlns:a16="http://schemas.microsoft.com/office/drawing/2014/main" val="1640050834"/>
                    </a:ext>
                  </a:extLst>
                </a:gridCol>
                <a:gridCol w="1076960">
                  <a:extLst>
                    <a:ext uri="{9D8B030D-6E8A-4147-A177-3AD203B41FA5}">
                      <a16:colId xmlns:a16="http://schemas.microsoft.com/office/drawing/2014/main" val="3072066464"/>
                    </a:ext>
                  </a:extLst>
                </a:gridCol>
                <a:gridCol w="1076960">
                  <a:extLst>
                    <a:ext uri="{9D8B030D-6E8A-4147-A177-3AD203B41FA5}">
                      <a16:colId xmlns:a16="http://schemas.microsoft.com/office/drawing/2014/main" val="2286939698"/>
                    </a:ext>
                  </a:extLst>
                </a:gridCol>
              </a:tblGrid>
              <a:tr h="808459">
                <a:tc>
                  <a:txBody>
                    <a:bodyPr/>
                    <a:lstStyle/>
                    <a:p>
                      <a:pPr algn="r" fontAlgn="ctr"/>
                      <a:br>
                        <a:rPr lang="en-GB" sz="1200" b="1">
                          <a:effectLst/>
                        </a:rPr>
                      </a:br>
                      <a:r>
                        <a:rPr lang="en-GB" sz="1200" b="1">
                          <a:effectLst/>
                        </a:rPr>
                        <a:t>sex</a:t>
                      </a:r>
                    </a:p>
                  </a:txBody>
                  <a:tcPr anchor="ctr">
                    <a:lnL>
                      <a:noFill/>
                    </a:lnL>
                    <a:lnR>
                      <a:noFill/>
                    </a:lnR>
                    <a:lnT>
                      <a:noFill/>
                    </a:lnT>
                    <a:lnB>
                      <a:noFill/>
                    </a:lnB>
                  </a:tcPr>
                </a:tc>
                <a:tc>
                  <a:txBody>
                    <a:bodyPr/>
                    <a:lstStyle/>
                    <a:p>
                      <a:pPr algn="r" fontAlgn="ctr"/>
                      <a:r>
                        <a:rPr lang="en-GB" sz="1200" b="1" dirty="0">
                          <a:effectLst/>
                        </a:rPr>
                        <a:t>smoker</a:t>
                      </a:r>
                    </a:p>
                  </a:txBody>
                  <a:tcPr anchor="ctr">
                    <a:lnL>
                      <a:noFill/>
                    </a:lnL>
                    <a:lnR>
                      <a:noFill/>
                    </a:lnR>
                    <a:lnT>
                      <a:noFill/>
                    </a:lnT>
                    <a:lnB>
                      <a:noFill/>
                    </a:lnB>
                  </a:tcPr>
                </a:tc>
                <a:tc>
                  <a:txBody>
                    <a:bodyPr/>
                    <a:lstStyle/>
                    <a:p>
                      <a:pPr algn="r" fontAlgn="ctr"/>
                      <a:r>
                        <a:rPr lang="en-GB" sz="1200" b="1">
                          <a:effectLst/>
                        </a:rPr>
                        <a:t>region</a:t>
                      </a:r>
                    </a:p>
                  </a:txBody>
                  <a:tcPr anchor="ctr">
                    <a:lnL>
                      <a:noFill/>
                    </a:lnL>
                    <a:lnR>
                      <a:noFill/>
                    </a:lnR>
                    <a:lnT>
                      <a:noFill/>
                    </a:lnT>
                    <a:lnB>
                      <a:noFill/>
                    </a:lnB>
                  </a:tcPr>
                </a:tc>
                <a:tc>
                  <a:txBody>
                    <a:bodyPr/>
                    <a:lstStyle/>
                    <a:p>
                      <a:pPr algn="r" fontAlgn="ctr"/>
                      <a:r>
                        <a:rPr lang="en-GB" sz="1200" b="1">
                          <a:effectLst/>
                        </a:rPr>
                        <a:t>weight_status</a:t>
                      </a:r>
                    </a:p>
                  </a:txBody>
                  <a:tcPr anchor="ctr">
                    <a:lnL>
                      <a:noFill/>
                    </a:lnL>
                    <a:lnR>
                      <a:noFill/>
                    </a:lnR>
                    <a:lnT>
                      <a:noFill/>
                    </a:lnT>
                    <a:lnB>
                      <a:noFill/>
                    </a:lnB>
                  </a:tcPr>
                </a:tc>
                <a:tc>
                  <a:txBody>
                    <a:bodyPr/>
                    <a:lstStyle/>
                    <a:p>
                      <a:endParaRPr lang="en-GB" sz="1200"/>
                    </a:p>
                  </a:txBody>
                  <a:tcPr>
                    <a:lnL>
                      <a:noFill/>
                    </a:lnL>
                  </a:tcPr>
                </a:tc>
                <a:extLst>
                  <a:ext uri="{0D108BD9-81ED-4DB2-BD59-A6C34878D82A}">
                    <a16:rowId xmlns:a16="http://schemas.microsoft.com/office/drawing/2014/main" val="2418468780"/>
                  </a:ext>
                </a:extLst>
              </a:tr>
              <a:tr h="461977">
                <a:tc>
                  <a:txBody>
                    <a:bodyPr/>
                    <a:lstStyle/>
                    <a:p>
                      <a:pPr algn="r" fontAlgn="ctr"/>
                      <a:r>
                        <a:rPr lang="en-GB" sz="1200" b="1">
                          <a:effectLst/>
                        </a:rPr>
                        <a:t>count</a:t>
                      </a:r>
                    </a:p>
                  </a:txBody>
                  <a:tcPr anchor="ctr">
                    <a:lnL>
                      <a:noFill/>
                    </a:lnL>
                    <a:lnR>
                      <a:noFill/>
                    </a:lnR>
                    <a:lnT>
                      <a:noFill/>
                    </a:lnT>
                    <a:lnB>
                      <a:noFill/>
                    </a:lnB>
                    <a:solidFill>
                      <a:srgbClr val="F5F5F5"/>
                    </a:solidFill>
                  </a:tcPr>
                </a:tc>
                <a:tc>
                  <a:txBody>
                    <a:bodyPr/>
                    <a:lstStyle/>
                    <a:p>
                      <a:pPr algn="r" fontAlgn="ctr"/>
                      <a:r>
                        <a:rPr lang="en-GB" sz="1200" dirty="0">
                          <a:effectLst/>
                        </a:rPr>
                        <a:t>1338</a:t>
                      </a:r>
                    </a:p>
                  </a:txBody>
                  <a:tcPr anchor="ctr">
                    <a:lnL>
                      <a:noFill/>
                    </a:lnL>
                    <a:lnR>
                      <a:noFill/>
                    </a:lnR>
                    <a:lnT>
                      <a:noFill/>
                    </a:lnT>
                    <a:lnB>
                      <a:noFill/>
                    </a:lnB>
                    <a:solidFill>
                      <a:srgbClr val="F5F5F5"/>
                    </a:solidFill>
                  </a:tcPr>
                </a:tc>
                <a:tc>
                  <a:txBody>
                    <a:bodyPr/>
                    <a:lstStyle/>
                    <a:p>
                      <a:pPr algn="r" fontAlgn="ctr"/>
                      <a:r>
                        <a:rPr lang="en-GB" sz="1200">
                          <a:effectLst/>
                        </a:rPr>
                        <a:t>1338</a:t>
                      </a:r>
                    </a:p>
                  </a:txBody>
                  <a:tcPr anchor="ctr">
                    <a:lnL>
                      <a:noFill/>
                    </a:lnL>
                    <a:lnR>
                      <a:noFill/>
                    </a:lnR>
                    <a:lnT>
                      <a:noFill/>
                    </a:lnT>
                    <a:lnB>
                      <a:noFill/>
                    </a:lnB>
                    <a:solidFill>
                      <a:srgbClr val="F5F5F5"/>
                    </a:solidFill>
                  </a:tcPr>
                </a:tc>
                <a:tc>
                  <a:txBody>
                    <a:bodyPr/>
                    <a:lstStyle/>
                    <a:p>
                      <a:pPr algn="r" fontAlgn="ctr"/>
                      <a:r>
                        <a:rPr lang="en-GB" sz="1200">
                          <a:effectLst/>
                        </a:rPr>
                        <a:t>1338</a:t>
                      </a:r>
                    </a:p>
                  </a:txBody>
                  <a:tcPr anchor="ctr">
                    <a:lnL>
                      <a:noFill/>
                    </a:lnL>
                    <a:lnR>
                      <a:noFill/>
                    </a:lnR>
                    <a:lnT>
                      <a:noFill/>
                    </a:lnT>
                    <a:lnB>
                      <a:noFill/>
                    </a:lnB>
                    <a:solidFill>
                      <a:srgbClr val="F5F5F5"/>
                    </a:solidFill>
                  </a:tcPr>
                </a:tc>
                <a:tc>
                  <a:txBody>
                    <a:bodyPr/>
                    <a:lstStyle/>
                    <a:p>
                      <a:pPr algn="r" fontAlgn="ctr"/>
                      <a:r>
                        <a:rPr lang="en-GB" sz="1200">
                          <a:effectLst/>
                        </a:rPr>
                        <a:t>1338</a:t>
                      </a:r>
                    </a:p>
                  </a:txBody>
                  <a:tcPr anchor="ctr">
                    <a:lnL>
                      <a:noFill/>
                    </a:lnL>
                    <a:lnR>
                      <a:noFill/>
                    </a:lnR>
                    <a:lnB>
                      <a:noFill/>
                    </a:lnB>
                    <a:solidFill>
                      <a:srgbClr val="F5F5F5"/>
                    </a:solidFill>
                  </a:tcPr>
                </a:tc>
                <a:extLst>
                  <a:ext uri="{0D108BD9-81ED-4DB2-BD59-A6C34878D82A}">
                    <a16:rowId xmlns:a16="http://schemas.microsoft.com/office/drawing/2014/main" val="1358930830"/>
                  </a:ext>
                </a:extLst>
              </a:tr>
              <a:tr h="461977">
                <a:tc>
                  <a:txBody>
                    <a:bodyPr/>
                    <a:lstStyle/>
                    <a:p>
                      <a:pPr algn="r" fontAlgn="ctr"/>
                      <a:r>
                        <a:rPr lang="en-GB" sz="1200" b="1">
                          <a:effectLst/>
                        </a:rPr>
                        <a:t>unique</a:t>
                      </a:r>
                    </a:p>
                  </a:txBody>
                  <a:tcPr anchor="ctr">
                    <a:lnL>
                      <a:noFill/>
                    </a:lnL>
                    <a:lnR>
                      <a:noFill/>
                    </a:lnR>
                    <a:lnT>
                      <a:noFill/>
                    </a:lnT>
                    <a:lnB>
                      <a:noFill/>
                    </a:lnB>
                  </a:tcPr>
                </a:tc>
                <a:tc>
                  <a:txBody>
                    <a:bodyPr/>
                    <a:lstStyle/>
                    <a:p>
                      <a:pPr algn="r" fontAlgn="ctr"/>
                      <a:r>
                        <a:rPr lang="en-GB" sz="1200" dirty="0">
                          <a:effectLst/>
                        </a:rPr>
                        <a:t>2</a:t>
                      </a:r>
                    </a:p>
                  </a:txBody>
                  <a:tcPr anchor="ctr">
                    <a:lnL>
                      <a:noFill/>
                    </a:lnL>
                    <a:lnR>
                      <a:noFill/>
                    </a:lnR>
                    <a:lnT>
                      <a:noFill/>
                    </a:lnT>
                    <a:lnB>
                      <a:noFill/>
                    </a:lnB>
                  </a:tcPr>
                </a:tc>
                <a:tc>
                  <a:txBody>
                    <a:bodyPr/>
                    <a:lstStyle/>
                    <a:p>
                      <a:pPr algn="r" fontAlgn="ctr"/>
                      <a:r>
                        <a:rPr lang="en-GB" sz="1200">
                          <a:effectLst/>
                        </a:rPr>
                        <a:t>2</a:t>
                      </a:r>
                    </a:p>
                  </a:txBody>
                  <a:tcPr anchor="ctr">
                    <a:lnL>
                      <a:noFill/>
                    </a:lnL>
                    <a:lnR>
                      <a:noFill/>
                    </a:lnR>
                    <a:lnT>
                      <a:noFill/>
                    </a:lnT>
                    <a:lnB>
                      <a:noFill/>
                    </a:lnB>
                  </a:tcPr>
                </a:tc>
                <a:tc>
                  <a:txBody>
                    <a:bodyPr/>
                    <a:lstStyle/>
                    <a:p>
                      <a:pPr algn="r" fontAlgn="ctr"/>
                      <a:r>
                        <a:rPr lang="en-GB" sz="1200">
                          <a:effectLst/>
                        </a:rPr>
                        <a:t>4</a:t>
                      </a:r>
                    </a:p>
                  </a:txBody>
                  <a:tcPr anchor="ctr">
                    <a:lnL>
                      <a:noFill/>
                    </a:lnL>
                    <a:lnR>
                      <a:noFill/>
                    </a:lnR>
                    <a:lnT>
                      <a:noFill/>
                    </a:lnT>
                    <a:lnB>
                      <a:noFill/>
                    </a:lnB>
                  </a:tcPr>
                </a:tc>
                <a:tc>
                  <a:txBody>
                    <a:bodyPr/>
                    <a:lstStyle/>
                    <a:p>
                      <a:pPr algn="r" fontAlgn="ctr"/>
                      <a:r>
                        <a:rPr lang="en-GB" sz="1200">
                          <a:effectLst/>
                        </a:rPr>
                        <a:t>4</a:t>
                      </a:r>
                    </a:p>
                  </a:txBody>
                  <a:tcPr anchor="ctr">
                    <a:lnL>
                      <a:noFill/>
                    </a:lnL>
                    <a:lnR>
                      <a:noFill/>
                    </a:lnR>
                    <a:lnT>
                      <a:noFill/>
                    </a:lnT>
                    <a:lnB>
                      <a:noFill/>
                    </a:lnB>
                  </a:tcPr>
                </a:tc>
                <a:extLst>
                  <a:ext uri="{0D108BD9-81ED-4DB2-BD59-A6C34878D82A}">
                    <a16:rowId xmlns:a16="http://schemas.microsoft.com/office/drawing/2014/main" val="4215369686"/>
                  </a:ext>
                </a:extLst>
              </a:tr>
              <a:tr h="461977">
                <a:tc>
                  <a:txBody>
                    <a:bodyPr/>
                    <a:lstStyle/>
                    <a:p>
                      <a:pPr algn="r" fontAlgn="ctr"/>
                      <a:r>
                        <a:rPr lang="en-GB" sz="1200" b="1">
                          <a:effectLst/>
                        </a:rPr>
                        <a:t>top</a:t>
                      </a:r>
                    </a:p>
                  </a:txBody>
                  <a:tcPr anchor="ctr">
                    <a:lnL>
                      <a:noFill/>
                    </a:lnL>
                    <a:lnR>
                      <a:noFill/>
                    </a:lnR>
                    <a:lnT>
                      <a:noFill/>
                    </a:lnT>
                    <a:lnB>
                      <a:noFill/>
                    </a:lnB>
                    <a:solidFill>
                      <a:srgbClr val="F5F5F5"/>
                    </a:solidFill>
                  </a:tcPr>
                </a:tc>
                <a:tc>
                  <a:txBody>
                    <a:bodyPr/>
                    <a:lstStyle/>
                    <a:p>
                      <a:pPr algn="r" fontAlgn="ctr"/>
                      <a:r>
                        <a:rPr lang="en-GB" sz="1200">
                          <a:effectLst/>
                        </a:rPr>
                        <a:t>male</a:t>
                      </a:r>
                    </a:p>
                  </a:txBody>
                  <a:tcPr anchor="ctr">
                    <a:lnL>
                      <a:noFill/>
                    </a:lnL>
                    <a:lnR>
                      <a:noFill/>
                    </a:lnR>
                    <a:lnT>
                      <a:noFill/>
                    </a:lnT>
                    <a:lnB>
                      <a:noFill/>
                    </a:lnB>
                    <a:solidFill>
                      <a:srgbClr val="F5F5F5"/>
                    </a:solidFill>
                  </a:tcPr>
                </a:tc>
                <a:tc>
                  <a:txBody>
                    <a:bodyPr/>
                    <a:lstStyle/>
                    <a:p>
                      <a:pPr algn="r" fontAlgn="ctr"/>
                      <a:r>
                        <a:rPr lang="en-GB" sz="1200">
                          <a:effectLst/>
                        </a:rPr>
                        <a:t>no</a:t>
                      </a:r>
                    </a:p>
                  </a:txBody>
                  <a:tcPr anchor="ctr">
                    <a:lnL>
                      <a:noFill/>
                    </a:lnL>
                    <a:lnR>
                      <a:noFill/>
                    </a:lnR>
                    <a:lnT>
                      <a:noFill/>
                    </a:lnT>
                    <a:lnB>
                      <a:noFill/>
                    </a:lnB>
                    <a:solidFill>
                      <a:srgbClr val="F5F5F5"/>
                    </a:solidFill>
                  </a:tcPr>
                </a:tc>
                <a:tc>
                  <a:txBody>
                    <a:bodyPr/>
                    <a:lstStyle/>
                    <a:p>
                      <a:pPr algn="r" fontAlgn="ctr"/>
                      <a:r>
                        <a:rPr lang="en-GB" sz="1200">
                          <a:effectLst/>
                        </a:rPr>
                        <a:t>southeast</a:t>
                      </a:r>
                    </a:p>
                  </a:txBody>
                  <a:tcPr anchor="ctr">
                    <a:lnL>
                      <a:noFill/>
                    </a:lnL>
                    <a:lnR>
                      <a:noFill/>
                    </a:lnR>
                    <a:lnT>
                      <a:noFill/>
                    </a:lnT>
                    <a:lnB>
                      <a:noFill/>
                    </a:lnB>
                    <a:solidFill>
                      <a:srgbClr val="F5F5F5"/>
                    </a:solidFill>
                  </a:tcPr>
                </a:tc>
                <a:tc>
                  <a:txBody>
                    <a:bodyPr/>
                    <a:lstStyle/>
                    <a:p>
                      <a:pPr algn="r" fontAlgn="ctr"/>
                      <a:r>
                        <a:rPr lang="en-GB" sz="1200">
                          <a:effectLst/>
                        </a:rPr>
                        <a:t>obese</a:t>
                      </a:r>
                    </a:p>
                  </a:txBody>
                  <a:tcPr anchor="ctr">
                    <a:lnL>
                      <a:noFill/>
                    </a:lnL>
                    <a:lnR>
                      <a:noFill/>
                    </a:lnR>
                    <a:lnT>
                      <a:noFill/>
                    </a:lnT>
                    <a:lnB>
                      <a:noFill/>
                    </a:lnB>
                    <a:solidFill>
                      <a:srgbClr val="F5F5F5"/>
                    </a:solidFill>
                  </a:tcPr>
                </a:tc>
                <a:extLst>
                  <a:ext uri="{0D108BD9-81ED-4DB2-BD59-A6C34878D82A}">
                    <a16:rowId xmlns:a16="http://schemas.microsoft.com/office/drawing/2014/main" val="2249873980"/>
                  </a:ext>
                </a:extLst>
              </a:tr>
              <a:tr h="461977">
                <a:tc>
                  <a:txBody>
                    <a:bodyPr/>
                    <a:lstStyle/>
                    <a:p>
                      <a:pPr algn="r" fontAlgn="ctr"/>
                      <a:r>
                        <a:rPr lang="en-GB" sz="1200" b="1">
                          <a:effectLst/>
                        </a:rPr>
                        <a:t>freq</a:t>
                      </a:r>
                    </a:p>
                  </a:txBody>
                  <a:tcPr anchor="ctr">
                    <a:lnL>
                      <a:noFill/>
                    </a:lnL>
                    <a:lnR>
                      <a:noFill/>
                    </a:lnR>
                    <a:lnT>
                      <a:noFill/>
                    </a:lnT>
                    <a:lnB>
                      <a:noFill/>
                    </a:lnB>
                  </a:tcPr>
                </a:tc>
                <a:tc>
                  <a:txBody>
                    <a:bodyPr/>
                    <a:lstStyle/>
                    <a:p>
                      <a:pPr algn="r" fontAlgn="ctr"/>
                      <a:r>
                        <a:rPr lang="en-GB" sz="1200">
                          <a:effectLst/>
                        </a:rPr>
                        <a:t>676</a:t>
                      </a:r>
                    </a:p>
                  </a:txBody>
                  <a:tcPr anchor="ctr">
                    <a:lnL>
                      <a:noFill/>
                    </a:lnL>
                    <a:lnR>
                      <a:noFill/>
                    </a:lnR>
                    <a:lnT>
                      <a:noFill/>
                    </a:lnT>
                    <a:lnB>
                      <a:noFill/>
                    </a:lnB>
                  </a:tcPr>
                </a:tc>
                <a:tc>
                  <a:txBody>
                    <a:bodyPr/>
                    <a:lstStyle/>
                    <a:p>
                      <a:pPr algn="r" fontAlgn="ctr"/>
                      <a:r>
                        <a:rPr lang="en-GB" sz="1200">
                          <a:effectLst/>
                        </a:rPr>
                        <a:t>1064</a:t>
                      </a:r>
                    </a:p>
                  </a:txBody>
                  <a:tcPr anchor="ctr">
                    <a:lnL>
                      <a:noFill/>
                    </a:lnL>
                    <a:lnR>
                      <a:noFill/>
                    </a:lnR>
                    <a:lnT>
                      <a:noFill/>
                    </a:lnT>
                    <a:lnB>
                      <a:noFill/>
                    </a:lnB>
                  </a:tcPr>
                </a:tc>
                <a:tc>
                  <a:txBody>
                    <a:bodyPr/>
                    <a:lstStyle/>
                    <a:p>
                      <a:pPr algn="r" fontAlgn="ctr"/>
                      <a:r>
                        <a:rPr lang="en-GB" sz="1200">
                          <a:effectLst/>
                        </a:rPr>
                        <a:t>364</a:t>
                      </a:r>
                    </a:p>
                  </a:txBody>
                  <a:tcPr anchor="ctr">
                    <a:lnL>
                      <a:noFill/>
                    </a:lnL>
                    <a:lnR>
                      <a:noFill/>
                    </a:lnR>
                    <a:lnT>
                      <a:noFill/>
                    </a:lnT>
                    <a:lnB>
                      <a:noFill/>
                    </a:lnB>
                  </a:tcPr>
                </a:tc>
                <a:tc>
                  <a:txBody>
                    <a:bodyPr/>
                    <a:lstStyle/>
                    <a:p>
                      <a:pPr algn="r" fontAlgn="ctr"/>
                      <a:r>
                        <a:rPr lang="en-GB" sz="1200" dirty="0">
                          <a:effectLst/>
                        </a:rPr>
                        <a:t>707</a:t>
                      </a:r>
                    </a:p>
                  </a:txBody>
                  <a:tcPr anchor="ctr">
                    <a:lnL>
                      <a:noFill/>
                    </a:lnL>
                    <a:lnR>
                      <a:noFill/>
                    </a:lnR>
                    <a:lnT>
                      <a:noFill/>
                    </a:lnT>
                    <a:lnB>
                      <a:noFill/>
                    </a:lnB>
                  </a:tcPr>
                </a:tc>
                <a:extLst>
                  <a:ext uri="{0D108BD9-81ED-4DB2-BD59-A6C34878D82A}">
                    <a16:rowId xmlns:a16="http://schemas.microsoft.com/office/drawing/2014/main" val="2414817191"/>
                  </a:ext>
                </a:extLst>
              </a:tr>
            </a:tbl>
          </a:graphicData>
        </a:graphic>
      </p:graphicFrame>
      <p:graphicFrame>
        <p:nvGraphicFramePr>
          <p:cNvPr id="11" name="Table 10">
            <a:extLst>
              <a:ext uri="{FF2B5EF4-FFF2-40B4-BE49-F238E27FC236}">
                <a16:creationId xmlns:a16="http://schemas.microsoft.com/office/drawing/2014/main" id="{CCF6173A-C1C9-3F90-7D32-408A033B48BF}"/>
              </a:ext>
            </a:extLst>
          </p:cNvPr>
          <p:cNvGraphicFramePr>
            <a:graphicFrameLocks noGrp="1"/>
          </p:cNvGraphicFramePr>
          <p:nvPr>
            <p:extLst>
              <p:ext uri="{D42A27DB-BD31-4B8C-83A1-F6EECF244321}">
                <p14:modId xmlns:p14="http://schemas.microsoft.com/office/powerpoint/2010/main" val="2484445351"/>
              </p:ext>
            </p:extLst>
          </p:nvPr>
        </p:nvGraphicFramePr>
        <p:xfrm>
          <a:off x="6474390" y="5943600"/>
          <a:ext cx="9578410" cy="3221280"/>
        </p:xfrm>
        <a:graphic>
          <a:graphicData uri="http://schemas.openxmlformats.org/drawingml/2006/table">
            <a:tbl>
              <a:tblPr/>
              <a:tblGrid>
                <a:gridCol w="1915682">
                  <a:extLst>
                    <a:ext uri="{9D8B030D-6E8A-4147-A177-3AD203B41FA5}">
                      <a16:colId xmlns:a16="http://schemas.microsoft.com/office/drawing/2014/main" val="4186635495"/>
                    </a:ext>
                  </a:extLst>
                </a:gridCol>
                <a:gridCol w="1915682">
                  <a:extLst>
                    <a:ext uri="{9D8B030D-6E8A-4147-A177-3AD203B41FA5}">
                      <a16:colId xmlns:a16="http://schemas.microsoft.com/office/drawing/2014/main" val="2043356859"/>
                    </a:ext>
                  </a:extLst>
                </a:gridCol>
                <a:gridCol w="1915682">
                  <a:extLst>
                    <a:ext uri="{9D8B030D-6E8A-4147-A177-3AD203B41FA5}">
                      <a16:colId xmlns:a16="http://schemas.microsoft.com/office/drawing/2014/main" val="810356338"/>
                    </a:ext>
                  </a:extLst>
                </a:gridCol>
                <a:gridCol w="1915682">
                  <a:extLst>
                    <a:ext uri="{9D8B030D-6E8A-4147-A177-3AD203B41FA5}">
                      <a16:colId xmlns:a16="http://schemas.microsoft.com/office/drawing/2014/main" val="55230920"/>
                    </a:ext>
                  </a:extLst>
                </a:gridCol>
                <a:gridCol w="1915682">
                  <a:extLst>
                    <a:ext uri="{9D8B030D-6E8A-4147-A177-3AD203B41FA5}">
                      <a16:colId xmlns:a16="http://schemas.microsoft.com/office/drawing/2014/main" val="566344206"/>
                    </a:ext>
                  </a:extLst>
                </a:gridCol>
              </a:tblGrid>
              <a:tr h="555392">
                <a:tc>
                  <a:txBody>
                    <a:bodyPr/>
                    <a:lstStyle/>
                    <a:p>
                      <a:pPr algn="r" fontAlgn="ctr"/>
                      <a:br>
                        <a:rPr lang="en-GB" sz="1200" b="1" dirty="0">
                          <a:effectLst/>
                        </a:rPr>
                      </a:br>
                      <a:r>
                        <a:rPr lang="en-GB" sz="1200" b="1" dirty="0">
                          <a:effectLst/>
                        </a:rPr>
                        <a:t>age</a:t>
                      </a:r>
                    </a:p>
                  </a:txBody>
                  <a:tcPr anchor="ctr">
                    <a:lnL>
                      <a:noFill/>
                    </a:lnL>
                    <a:lnR>
                      <a:noFill/>
                    </a:lnR>
                    <a:lnT>
                      <a:noFill/>
                    </a:lnT>
                    <a:lnB>
                      <a:noFill/>
                    </a:lnB>
                  </a:tcPr>
                </a:tc>
                <a:tc>
                  <a:txBody>
                    <a:bodyPr/>
                    <a:lstStyle/>
                    <a:p>
                      <a:pPr algn="r" fontAlgn="ctr"/>
                      <a:r>
                        <a:rPr lang="en-GB" sz="1200" b="1" dirty="0" err="1">
                          <a:effectLst/>
                        </a:rPr>
                        <a:t>bmi</a:t>
                      </a:r>
                      <a:endParaRPr lang="en-GB" sz="1200" b="1" dirty="0">
                        <a:effectLst/>
                      </a:endParaRPr>
                    </a:p>
                  </a:txBody>
                  <a:tcPr anchor="ctr">
                    <a:lnL>
                      <a:noFill/>
                    </a:lnL>
                    <a:lnR>
                      <a:noFill/>
                    </a:lnR>
                    <a:lnT>
                      <a:noFill/>
                    </a:lnT>
                    <a:lnB>
                      <a:noFill/>
                    </a:lnB>
                  </a:tcPr>
                </a:tc>
                <a:tc>
                  <a:txBody>
                    <a:bodyPr/>
                    <a:lstStyle/>
                    <a:p>
                      <a:pPr algn="r" fontAlgn="ctr"/>
                      <a:r>
                        <a:rPr lang="en-GB" sz="1200" b="1">
                          <a:effectLst/>
                        </a:rPr>
                        <a:t>children</a:t>
                      </a:r>
                    </a:p>
                  </a:txBody>
                  <a:tcPr anchor="ctr">
                    <a:lnL>
                      <a:noFill/>
                    </a:lnL>
                    <a:lnR>
                      <a:noFill/>
                    </a:lnR>
                    <a:lnT>
                      <a:noFill/>
                    </a:lnT>
                    <a:lnB>
                      <a:noFill/>
                    </a:lnB>
                  </a:tcPr>
                </a:tc>
                <a:tc>
                  <a:txBody>
                    <a:bodyPr/>
                    <a:lstStyle/>
                    <a:p>
                      <a:pPr algn="r" fontAlgn="ctr"/>
                      <a:r>
                        <a:rPr lang="en-GB" sz="1200" b="1" dirty="0">
                          <a:effectLst/>
                        </a:rPr>
                        <a:t>charges</a:t>
                      </a:r>
                    </a:p>
                  </a:txBody>
                  <a:tcPr anchor="ctr">
                    <a:lnL>
                      <a:noFill/>
                    </a:lnL>
                    <a:lnR>
                      <a:noFill/>
                    </a:lnR>
                    <a:lnT>
                      <a:noFill/>
                    </a:lnT>
                    <a:lnB>
                      <a:noFill/>
                    </a:lnB>
                  </a:tcPr>
                </a:tc>
                <a:tc>
                  <a:txBody>
                    <a:bodyPr/>
                    <a:lstStyle/>
                    <a:p>
                      <a:endParaRPr lang="en-GB" sz="1200"/>
                    </a:p>
                  </a:txBody>
                  <a:tcPr>
                    <a:lnL>
                      <a:noFill/>
                    </a:lnL>
                  </a:tcPr>
                </a:tc>
                <a:extLst>
                  <a:ext uri="{0D108BD9-81ED-4DB2-BD59-A6C34878D82A}">
                    <a16:rowId xmlns:a16="http://schemas.microsoft.com/office/drawing/2014/main" val="2790639159"/>
                  </a:ext>
                </a:extLst>
              </a:tr>
              <a:tr h="333236">
                <a:tc>
                  <a:txBody>
                    <a:bodyPr/>
                    <a:lstStyle/>
                    <a:p>
                      <a:pPr algn="r" fontAlgn="ctr"/>
                      <a:r>
                        <a:rPr lang="en-GB" sz="1200" b="1">
                          <a:effectLst/>
                        </a:rPr>
                        <a:t>count</a:t>
                      </a:r>
                    </a:p>
                  </a:txBody>
                  <a:tcPr anchor="ctr">
                    <a:lnL>
                      <a:noFill/>
                    </a:lnL>
                    <a:lnR>
                      <a:noFill/>
                    </a:lnR>
                    <a:lnT>
                      <a:noFill/>
                    </a:lnT>
                    <a:lnB>
                      <a:noFill/>
                    </a:lnB>
                    <a:solidFill>
                      <a:srgbClr val="F5F5F5"/>
                    </a:solidFill>
                  </a:tcPr>
                </a:tc>
                <a:tc>
                  <a:txBody>
                    <a:bodyPr/>
                    <a:lstStyle/>
                    <a:p>
                      <a:pPr algn="r" fontAlgn="ctr"/>
                      <a:r>
                        <a:rPr lang="en-GB" sz="1200">
                          <a:effectLst/>
                        </a:rPr>
                        <a:t>1338.000000</a:t>
                      </a:r>
                    </a:p>
                  </a:txBody>
                  <a:tcPr anchor="ctr">
                    <a:lnL>
                      <a:noFill/>
                    </a:lnL>
                    <a:lnR>
                      <a:noFill/>
                    </a:lnR>
                    <a:lnT>
                      <a:noFill/>
                    </a:lnT>
                    <a:lnB>
                      <a:noFill/>
                    </a:lnB>
                    <a:solidFill>
                      <a:srgbClr val="F5F5F5"/>
                    </a:solidFill>
                  </a:tcPr>
                </a:tc>
                <a:tc>
                  <a:txBody>
                    <a:bodyPr/>
                    <a:lstStyle/>
                    <a:p>
                      <a:pPr algn="r" fontAlgn="ctr"/>
                      <a:r>
                        <a:rPr lang="en-GB" sz="1200">
                          <a:effectLst/>
                        </a:rPr>
                        <a:t>1338.000000</a:t>
                      </a:r>
                    </a:p>
                  </a:txBody>
                  <a:tcPr anchor="ctr">
                    <a:lnL>
                      <a:noFill/>
                    </a:lnL>
                    <a:lnR>
                      <a:noFill/>
                    </a:lnR>
                    <a:lnT>
                      <a:noFill/>
                    </a:lnT>
                    <a:lnB>
                      <a:noFill/>
                    </a:lnB>
                    <a:solidFill>
                      <a:srgbClr val="F5F5F5"/>
                    </a:solidFill>
                  </a:tcPr>
                </a:tc>
                <a:tc>
                  <a:txBody>
                    <a:bodyPr/>
                    <a:lstStyle/>
                    <a:p>
                      <a:pPr algn="r" fontAlgn="ctr"/>
                      <a:r>
                        <a:rPr lang="en-GB" sz="1200">
                          <a:effectLst/>
                        </a:rPr>
                        <a:t>1338.000000</a:t>
                      </a:r>
                    </a:p>
                  </a:txBody>
                  <a:tcPr anchor="ctr">
                    <a:lnL>
                      <a:noFill/>
                    </a:lnL>
                    <a:lnR>
                      <a:noFill/>
                    </a:lnR>
                    <a:lnT>
                      <a:noFill/>
                    </a:lnT>
                    <a:lnB>
                      <a:noFill/>
                    </a:lnB>
                    <a:solidFill>
                      <a:srgbClr val="F5F5F5"/>
                    </a:solidFill>
                  </a:tcPr>
                </a:tc>
                <a:tc>
                  <a:txBody>
                    <a:bodyPr/>
                    <a:lstStyle/>
                    <a:p>
                      <a:pPr algn="r" fontAlgn="ctr"/>
                      <a:r>
                        <a:rPr lang="en-GB" sz="1200">
                          <a:effectLst/>
                        </a:rPr>
                        <a:t>1338.000000</a:t>
                      </a:r>
                    </a:p>
                  </a:txBody>
                  <a:tcPr anchor="ctr">
                    <a:lnL>
                      <a:noFill/>
                    </a:lnL>
                    <a:lnR>
                      <a:noFill/>
                    </a:lnR>
                    <a:lnB>
                      <a:noFill/>
                    </a:lnB>
                    <a:solidFill>
                      <a:srgbClr val="F5F5F5"/>
                    </a:solidFill>
                  </a:tcPr>
                </a:tc>
                <a:extLst>
                  <a:ext uri="{0D108BD9-81ED-4DB2-BD59-A6C34878D82A}">
                    <a16:rowId xmlns:a16="http://schemas.microsoft.com/office/drawing/2014/main" val="1195122046"/>
                  </a:ext>
                </a:extLst>
              </a:tr>
              <a:tr h="333236">
                <a:tc>
                  <a:txBody>
                    <a:bodyPr/>
                    <a:lstStyle/>
                    <a:p>
                      <a:pPr algn="r" fontAlgn="ctr"/>
                      <a:r>
                        <a:rPr lang="en-GB" sz="1200" b="1">
                          <a:effectLst/>
                        </a:rPr>
                        <a:t>mean</a:t>
                      </a:r>
                    </a:p>
                  </a:txBody>
                  <a:tcPr anchor="ctr">
                    <a:lnL>
                      <a:noFill/>
                    </a:lnL>
                    <a:lnR>
                      <a:noFill/>
                    </a:lnR>
                    <a:lnT>
                      <a:noFill/>
                    </a:lnT>
                    <a:lnB>
                      <a:noFill/>
                    </a:lnB>
                  </a:tcPr>
                </a:tc>
                <a:tc>
                  <a:txBody>
                    <a:bodyPr/>
                    <a:lstStyle/>
                    <a:p>
                      <a:pPr algn="r" fontAlgn="ctr"/>
                      <a:r>
                        <a:rPr lang="en-GB" sz="1200">
                          <a:effectLst/>
                        </a:rPr>
                        <a:t>39.207025</a:t>
                      </a:r>
                    </a:p>
                  </a:txBody>
                  <a:tcPr anchor="ctr">
                    <a:lnL>
                      <a:noFill/>
                    </a:lnL>
                    <a:lnR>
                      <a:noFill/>
                    </a:lnR>
                    <a:lnT>
                      <a:noFill/>
                    </a:lnT>
                    <a:lnB>
                      <a:noFill/>
                    </a:lnB>
                  </a:tcPr>
                </a:tc>
                <a:tc>
                  <a:txBody>
                    <a:bodyPr/>
                    <a:lstStyle/>
                    <a:p>
                      <a:pPr algn="r" fontAlgn="ctr"/>
                      <a:r>
                        <a:rPr lang="en-GB" sz="1200">
                          <a:effectLst/>
                        </a:rPr>
                        <a:t>30.663397</a:t>
                      </a:r>
                    </a:p>
                  </a:txBody>
                  <a:tcPr anchor="ctr">
                    <a:lnL>
                      <a:noFill/>
                    </a:lnL>
                    <a:lnR>
                      <a:noFill/>
                    </a:lnR>
                    <a:lnT>
                      <a:noFill/>
                    </a:lnT>
                    <a:lnB>
                      <a:noFill/>
                    </a:lnB>
                  </a:tcPr>
                </a:tc>
                <a:tc>
                  <a:txBody>
                    <a:bodyPr/>
                    <a:lstStyle/>
                    <a:p>
                      <a:pPr algn="r" fontAlgn="ctr"/>
                      <a:r>
                        <a:rPr lang="en-GB" sz="1200">
                          <a:effectLst/>
                        </a:rPr>
                        <a:t>1.094918</a:t>
                      </a:r>
                    </a:p>
                  </a:txBody>
                  <a:tcPr anchor="ctr">
                    <a:lnL>
                      <a:noFill/>
                    </a:lnL>
                    <a:lnR>
                      <a:noFill/>
                    </a:lnR>
                    <a:lnT>
                      <a:noFill/>
                    </a:lnT>
                    <a:lnB>
                      <a:noFill/>
                    </a:lnB>
                  </a:tcPr>
                </a:tc>
                <a:tc>
                  <a:txBody>
                    <a:bodyPr/>
                    <a:lstStyle/>
                    <a:p>
                      <a:pPr algn="r" fontAlgn="ctr"/>
                      <a:r>
                        <a:rPr lang="en-GB" sz="1200">
                          <a:effectLst/>
                        </a:rPr>
                        <a:t>13270.422265</a:t>
                      </a:r>
                    </a:p>
                  </a:txBody>
                  <a:tcPr anchor="ctr">
                    <a:lnL>
                      <a:noFill/>
                    </a:lnL>
                    <a:lnR>
                      <a:noFill/>
                    </a:lnR>
                    <a:lnT>
                      <a:noFill/>
                    </a:lnT>
                    <a:lnB>
                      <a:noFill/>
                    </a:lnB>
                  </a:tcPr>
                </a:tc>
                <a:extLst>
                  <a:ext uri="{0D108BD9-81ED-4DB2-BD59-A6C34878D82A}">
                    <a16:rowId xmlns:a16="http://schemas.microsoft.com/office/drawing/2014/main" val="1925059047"/>
                  </a:ext>
                </a:extLst>
              </a:tr>
              <a:tr h="333236">
                <a:tc>
                  <a:txBody>
                    <a:bodyPr/>
                    <a:lstStyle/>
                    <a:p>
                      <a:pPr algn="r" fontAlgn="ctr"/>
                      <a:r>
                        <a:rPr lang="en-GB" sz="1200" b="1">
                          <a:effectLst/>
                        </a:rPr>
                        <a:t>std</a:t>
                      </a:r>
                    </a:p>
                  </a:txBody>
                  <a:tcPr anchor="ctr">
                    <a:lnL>
                      <a:noFill/>
                    </a:lnL>
                    <a:lnR>
                      <a:noFill/>
                    </a:lnR>
                    <a:lnT>
                      <a:noFill/>
                    </a:lnT>
                    <a:lnB>
                      <a:noFill/>
                    </a:lnB>
                    <a:solidFill>
                      <a:srgbClr val="F5F5F5"/>
                    </a:solidFill>
                  </a:tcPr>
                </a:tc>
                <a:tc>
                  <a:txBody>
                    <a:bodyPr/>
                    <a:lstStyle/>
                    <a:p>
                      <a:pPr algn="r" fontAlgn="ctr"/>
                      <a:r>
                        <a:rPr lang="en-GB" sz="1200">
                          <a:effectLst/>
                        </a:rPr>
                        <a:t>14.049960</a:t>
                      </a:r>
                    </a:p>
                  </a:txBody>
                  <a:tcPr anchor="ctr">
                    <a:lnL>
                      <a:noFill/>
                    </a:lnL>
                    <a:lnR>
                      <a:noFill/>
                    </a:lnR>
                    <a:lnT>
                      <a:noFill/>
                    </a:lnT>
                    <a:lnB>
                      <a:noFill/>
                    </a:lnB>
                    <a:solidFill>
                      <a:srgbClr val="F5F5F5"/>
                    </a:solidFill>
                  </a:tcPr>
                </a:tc>
                <a:tc>
                  <a:txBody>
                    <a:bodyPr/>
                    <a:lstStyle/>
                    <a:p>
                      <a:pPr algn="r" fontAlgn="ctr"/>
                      <a:r>
                        <a:rPr lang="en-GB" sz="1200">
                          <a:effectLst/>
                        </a:rPr>
                        <a:t>6.098187</a:t>
                      </a:r>
                    </a:p>
                  </a:txBody>
                  <a:tcPr anchor="ctr">
                    <a:lnL>
                      <a:noFill/>
                    </a:lnL>
                    <a:lnR>
                      <a:noFill/>
                    </a:lnR>
                    <a:lnT>
                      <a:noFill/>
                    </a:lnT>
                    <a:lnB>
                      <a:noFill/>
                    </a:lnB>
                    <a:solidFill>
                      <a:srgbClr val="F5F5F5"/>
                    </a:solidFill>
                  </a:tcPr>
                </a:tc>
                <a:tc>
                  <a:txBody>
                    <a:bodyPr/>
                    <a:lstStyle/>
                    <a:p>
                      <a:pPr algn="r" fontAlgn="ctr"/>
                      <a:r>
                        <a:rPr lang="en-GB" sz="1200">
                          <a:effectLst/>
                        </a:rPr>
                        <a:t>1.205493</a:t>
                      </a:r>
                    </a:p>
                  </a:txBody>
                  <a:tcPr anchor="ctr">
                    <a:lnL>
                      <a:noFill/>
                    </a:lnL>
                    <a:lnR>
                      <a:noFill/>
                    </a:lnR>
                    <a:lnT>
                      <a:noFill/>
                    </a:lnT>
                    <a:lnB>
                      <a:noFill/>
                    </a:lnB>
                    <a:solidFill>
                      <a:srgbClr val="F5F5F5"/>
                    </a:solidFill>
                  </a:tcPr>
                </a:tc>
                <a:tc>
                  <a:txBody>
                    <a:bodyPr/>
                    <a:lstStyle/>
                    <a:p>
                      <a:pPr algn="r" fontAlgn="ctr"/>
                      <a:r>
                        <a:rPr lang="en-GB" sz="1200">
                          <a:effectLst/>
                        </a:rPr>
                        <a:t>12110.011237</a:t>
                      </a:r>
                    </a:p>
                  </a:txBody>
                  <a:tcPr anchor="ctr">
                    <a:lnL>
                      <a:noFill/>
                    </a:lnL>
                    <a:lnR>
                      <a:noFill/>
                    </a:lnR>
                    <a:lnT>
                      <a:noFill/>
                    </a:lnT>
                    <a:lnB>
                      <a:noFill/>
                    </a:lnB>
                    <a:solidFill>
                      <a:srgbClr val="F5F5F5"/>
                    </a:solidFill>
                  </a:tcPr>
                </a:tc>
                <a:extLst>
                  <a:ext uri="{0D108BD9-81ED-4DB2-BD59-A6C34878D82A}">
                    <a16:rowId xmlns:a16="http://schemas.microsoft.com/office/drawing/2014/main" val="1470469119"/>
                  </a:ext>
                </a:extLst>
              </a:tr>
              <a:tr h="333236">
                <a:tc>
                  <a:txBody>
                    <a:bodyPr/>
                    <a:lstStyle/>
                    <a:p>
                      <a:pPr algn="r" fontAlgn="ctr"/>
                      <a:r>
                        <a:rPr lang="en-GB" sz="1200" b="1">
                          <a:effectLst/>
                        </a:rPr>
                        <a:t>min</a:t>
                      </a:r>
                    </a:p>
                  </a:txBody>
                  <a:tcPr anchor="ctr">
                    <a:lnL>
                      <a:noFill/>
                    </a:lnL>
                    <a:lnR>
                      <a:noFill/>
                    </a:lnR>
                    <a:lnT>
                      <a:noFill/>
                    </a:lnT>
                    <a:lnB>
                      <a:noFill/>
                    </a:lnB>
                  </a:tcPr>
                </a:tc>
                <a:tc>
                  <a:txBody>
                    <a:bodyPr/>
                    <a:lstStyle/>
                    <a:p>
                      <a:pPr algn="r" fontAlgn="ctr"/>
                      <a:r>
                        <a:rPr lang="en-GB" sz="1200">
                          <a:effectLst/>
                        </a:rPr>
                        <a:t>18.000000</a:t>
                      </a:r>
                    </a:p>
                  </a:txBody>
                  <a:tcPr anchor="ctr">
                    <a:lnL>
                      <a:noFill/>
                    </a:lnL>
                    <a:lnR>
                      <a:noFill/>
                    </a:lnR>
                    <a:lnT>
                      <a:noFill/>
                    </a:lnT>
                    <a:lnB>
                      <a:noFill/>
                    </a:lnB>
                  </a:tcPr>
                </a:tc>
                <a:tc>
                  <a:txBody>
                    <a:bodyPr/>
                    <a:lstStyle/>
                    <a:p>
                      <a:pPr algn="r" fontAlgn="ctr"/>
                      <a:r>
                        <a:rPr lang="en-GB" sz="1200">
                          <a:effectLst/>
                        </a:rPr>
                        <a:t>15.960000</a:t>
                      </a:r>
                    </a:p>
                  </a:txBody>
                  <a:tcPr anchor="ctr">
                    <a:lnL>
                      <a:noFill/>
                    </a:lnL>
                    <a:lnR>
                      <a:noFill/>
                    </a:lnR>
                    <a:lnT>
                      <a:noFill/>
                    </a:lnT>
                    <a:lnB>
                      <a:noFill/>
                    </a:lnB>
                  </a:tcPr>
                </a:tc>
                <a:tc>
                  <a:txBody>
                    <a:bodyPr/>
                    <a:lstStyle/>
                    <a:p>
                      <a:pPr algn="r" fontAlgn="ctr"/>
                      <a:r>
                        <a:rPr lang="en-GB" sz="1200">
                          <a:effectLst/>
                        </a:rPr>
                        <a:t>0.000000</a:t>
                      </a:r>
                    </a:p>
                  </a:txBody>
                  <a:tcPr anchor="ctr">
                    <a:lnL>
                      <a:noFill/>
                    </a:lnL>
                    <a:lnR>
                      <a:noFill/>
                    </a:lnR>
                    <a:lnT>
                      <a:noFill/>
                    </a:lnT>
                    <a:lnB>
                      <a:noFill/>
                    </a:lnB>
                  </a:tcPr>
                </a:tc>
                <a:tc>
                  <a:txBody>
                    <a:bodyPr/>
                    <a:lstStyle/>
                    <a:p>
                      <a:pPr algn="r" fontAlgn="ctr"/>
                      <a:r>
                        <a:rPr lang="en-GB" sz="1200">
                          <a:effectLst/>
                        </a:rPr>
                        <a:t>1121.873900</a:t>
                      </a:r>
                    </a:p>
                  </a:txBody>
                  <a:tcPr anchor="ctr">
                    <a:lnL>
                      <a:noFill/>
                    </a:lnL>
                    <a:lnR>
                      <a:noFill/>
                    </a:lnR>
                    <a:lnT>
                      <a:noFill/>
                    </a:lnT>
                    <a:lnB>
                      <a:noFill/>
                    </a:lnB>
                  </a:tcPr>
                </a:tc>
                <a:extLst>
                  <a:ext uri="{0D108BD9-81ED-4DB2-BD59-A6C34878D82A}">
                    <a16:rowId xmlns:a16="http://schemas.microsoft.com/office/drawing/2014/main" val="3950012486"/>
                  </a:ext>
                </a:extLst>
              </a:tr>
              <a:tr h="333236">
                <a:tc>
                  <a:txBody>
                    <a:bodyPr/>
                    <a:lstStyle/>
                    <a:p>
                      <a:pPr algn="r" fontAlgn="ctr"/>
                      <a:r>
                        <a:rPr lang="en-GB" sz="1200" b="1">
                          <a:effectLst/>
                        </a:rPr>
                        <a:t>25%</a:t>
                      </a:r>
                    </a:p>
                  </a:txBody>
                  <a:tcPr anchor="ctr">
                    <a:lnL>
                      <a:noFill/>
                    </a:lnL>
                    <a:lnR>
                      <a:noFill/>
                    </a:lnR>
                    <a:lnT>
                      <a:noFill/>
                    </a:lnT>
                    <a:lnB>
                      <a:noFill/>
                    </a:lnB>
                    <a:solidFill>
                      <a:srgbClr val="F5F5F5"/>
                    </a:solidFill>
                  </a:tcPr>
                </a:tc>
                <a:tc>
                  <a:txBody>
                    <a:bodyPr/>
                    <a:lstStyle/>
                    <a:p>
                      <a:pPr algn="r" fontAlgn="ctr"/>
                      <a:r>
                        <a:rPr lang="en-GB" sz="1200">
                          <a:effectLst/>
                        </a:rPr>
                        <a:t>27.000000</a:t>
                      </a:r>
                    </a:p>
                  </a:txBody>
                  <a:tcPr anchor="ctr">
                    <a:lnL>
                      <a:noFill/>
                    </a:lnL>
                    <a:lnR>
                      <a:noFill/>
                    </a:lnR>
                    <a:lnT>
                      <a:noFill/>
                    </a:lnT>
                    <a:lnB>
                      <a:noFill/>
                    </a:lnB>
                    <a:solidFill>
                      <a:srgbClr val="F5F5F5"/>
                    </a:solidFill>
                  </a:tcPr>
                </a:tc>
                <a:tc>
                  <a:txBody>
                    <a:bodyPr/>
                    <a:lstStyle/>
                    <a:p>
                      <a:pPr algn="r" fontAlgn="ctr"/>
                      <a:r>
                        <a:rPr lang="en-GB" sz="1200">
                          <a:effectLst/>
                        </a:rPr>
                        <a:t>26.296250</a:t>
                      </a:r>
                    </a:p>
                  </a:txBody>
                  <a:tcPr anchor="ctr">
                    <a:lnL>
                      <a:noFill/>
                    </a:lnL>
                    <a:lnR>
                      <a:noFill/>
                    </a:lnR>
                    <a:lnT>
                      <a:noFill/>
                    </a:lnT>
                    <a:lnB>
                      <a:noFill/>
                    </a:lnB>
                    <a:solidFill>
                      <a:srgbClr val="F5F5F5"/>
                    </a:solidFill>
                  </a:tcPr>
                </a:tc>
                <a:tc>
                  <a:txBody>
                    <a:bodyPr/>
                    <a:lstStyle/>
                    <a:p>
                      <a:pPr algn="r" fontAlgn="ctr"/>
                      <a:r>
                        <a:rPr lang="en-GB" sz="1200">
                          <a:effectLst/>
                        </a:rPr>
                        <a:t>0.000000</a:t>
                      </a:r>
                    </a:p>
                  </a:txBody>
                  <a:tcPr anchor="ctr">
                    <a:lnL>
                      <a:noFill/>
                    </a:lnL>
                    <a:lnR>
                      <a:noFill/>
                    </a:lnR>
                    <a:lnT>
                      <a:noFill/>
                    </a:lnT>
                    <a:lnB>
                      <a:noFill/>
                    </a:lnB>
                    <a:solidFill>
                      <a:srgbClr val="F5F5F5"/>
                    </a:solidFill>
                  </a:tcPr>
                </a:tc>
                <a:tc>
                  <a:txBody>
                    <a:bodyPr/>
                    <a:lstStyle/>
                    <a:p>
                      <a:pPr algn="r" fontAlgn="ctr"/>
                      <a:r>
                        <a:rPr lang="en-GB" sz="1200">
                          <a:effectLst/>
                        </a:rPr>
                        <a:t>4740.287150</a:t>
                      </a:r>
                    </a:p>
                  </a:txBody>
                  <a:tcPr anchor="ctr">
                    <a:lnL>
                      <a:noFill/>
                    </a:lnL>
                    <a:lnR>
                      <a:noFill/>
                    </a:lnR>
                    <a:lnT>
                      <a:noFill/>
                    </a:lnT>
                    <a:lnB>
                      <a:noFill/>
                    </a:lnB>
                    <a:solidFill>
                      <a:srgbClr val="F5F5F5"/>
                    </a:solidFill>
                  </a:tcPr>
                </a:tc>
                <a:extLst>
                  <a:ext uri="{0D108BD9-81ED-4DB2-BD59-A6C34878D82A}">
                    <a16:rowId xmlns:a16="http://schemas.microsoft.com/office/drawing/2014/main" val="2983451109"/>
                  </a:ext>
                </a:extLst>
              </a:tr>
              <a:tr h="333236">
                <a:tc>
                  <a:txBody>
                    <a:bodyPr/>
                    <a:lstStyle/>
                    <a:p>
                      <a:pPr algn="r" fontAlgn="ctr"/>
                      <a:r>
                        <a:rPr lang="en-GB" sz="1200" b="1">
                          <a:effectLst/>
                        </a:rPr>
                        <a:t>50%</a:t>
                      </a:r>
                    </a:p>
                  </a:txBody>
                  <a:tcPr anchor="ctr">
                    <a:lnL>
                      <a:noFill/>
                    </a:lnL>
                    <a:lnR>
                      <a:noFill/>
                    </a:lnR>
                    <a:lnT>
                      <a:noFill/>
                    </a:lnT>
                    <a:lnB>
                      <a:noFill/>
                    </a:lnB>
                  </a:tcPr>
                </a:tc>
                <a:tc>
                  <a:txBody>
                    <a:bodyPr/>
                    <a:lstStyle/>
                    <a:p>
                      <a:pPr algn="r" fontAlgn="ctr"/>
                      <a:r>
                        <a:rPr lang="en-GB" sz="1200">
                          <a:effectLst/>
                        </a:rPr>
                        <a:t>39.000000</a:t>
                      </a:r>
                    </a:p>
                  </a:txBody>
                  <a:tcPr anchor="ctr">
                    <a:lnL>
                      <a:noFill/>
                    </a:lnL>
                    <a:lnR>
                      <a:noFill/>
                    </a:lnR>
                    <a:lnT>
                      <a:noFill/>
                    </a:lnT>
                    <a:lnB>
                      <a:noFill/>
                    </a:lnB>
                  </a:tcPr>
                </a:tc>
                <a:tc>
                  <a:txBody>
                    <a:bodyPr/>
                    <a:lstStyle/>
                    <a:p>
                      <a:pPr algn="r" fontAlgn="ctr"/>
                      <a:r>
                        <a:rPr lang="en-GB" sz="1200">
                          <a:effectLst/>
                        </a:rPr>
                        <a:t>30.400000</a:t>
                      </a:r>
                    </a:p>
                  </a:txBody>
                  <a:tcPr anchor="ctr">
                    <a:lnL>
                      <a:noFill/>
                    </a:lnL>
                    <a:lnR>
                      <a:noFill/>
                    </a:lnR>
                    <a:lnT>
                      <a:noFill/>
                    </a:lnT>
                    <a:lnB>
                      <a:noFill/>
                    </a:lnB>
                  </a:tcPr>
                </a:tc>
                <a:tc>
                  <a:txBody>
                    <a:bodyPr/>
                    <a:lstStyle/>
                    <a:p>
                      <a:pPr algn="r" fontAlgn="ctr"/>
                      <a:r>
                        <a:rPr lang="en-GB" sz="1200" dirty="0">
                          <a:effectLst/>
                        </a:rPr>
                        <a:t>1.000000</a:t>
                      </a:r>
                    </a:p>
                  </a:txBody>
                  <a:tcPr anchor="ctr">
                    <a:lnL>
                      <a:noFill/>
                    </a:lnL>
                    <a:lnR>
                      <a:noFill/>
                    </a:lnR>
                    <a:lnT>
                      <a:noFill/>
                    </a:lnT>
                    <a:lnB>
                      <a:noFill/>
                    </a:lnB>
                  </a:tcPr>
                </a:tc>
                <a:tc>
                  <a:txBody>
                    <a:bodyPr/>
                    <a:lstStyle/>
                    <a:p>
                      <a:pPr algn="r" fontAlgn="ctr"/>
                      <a:r>
                        <a:rPr lang="en-GB" sz="1200">
                          <a:effectLst/>
                        </a:rPr>
                        <a:t>9382.033000</a:t>
                      </a:r>
                    </a:p>
                  </a:txBody>
                  <a:tcPr anchor="ctr">
                    <a:lnL>
                      <a:noFill/>
                    </a:lnL>
                    <a:lnR>
                      <a:noFill/>
                    </a:lnR>
                    <a:lnT>
                      <a:noFill/>
                    </a:lnT>
                    <a:lnB>
                      <a:noFill/>
                    </a:lnB>
                  </a:tcPr>
                </a:tc>
                <a:extLst>
                  <a:ext uri="{0D108BD9-81ED-4DB2-BD59-A6C34878D82A}">
                    <a16:rowId xmlns:a16="http://schemas.microsoft.com/office/drawing/2014/main" val="285068974"/>
                  </a:ext>
                </a:extLst>
              </a:tr>
              <a:tr h="333236">
                <a:tc>
                  <a:txBody>
                    <a:bodyPr/>
                    <a:lstStyle/>
                    <a:p>
                      <a:pPr algn="r" fontAlgn="ctr"/>
                      <a:r>
                        <a:rPr lang="en-GB" sz="1200" b="1">
                          <a:effectLst/>
                        </a:rPr>
                        <a:t>75%</a:t>
                      </a:r>
                    </a:p>
                  </a:txBody>
                  <a:tcPr anchor="ctr">
                    <a:lnL>
                      <a:noFill/>
                    </a:lnL>
                    <a:lnR>
                      <a:noFill/>
                    </a:lnR>
                    <a:lnT>
                      <a:noFill/>
                    </a:lnT>
                    <a:lnB>
                      <a:noFill/>
                    </a:lnB>
                    <a:solidFill>
                      <a:srgbClr val="F5F5F5"/>
                    </a:solidFill>
                  </a:tcPr>
                </a:tc>
                <a:tc>
                  <a:txBody>
                    <a:bodyPr/>
                    <a:lstStyle/>
                    <a:p>
                      <a:pPr algn="r" fontAlgn="ctr"/>
                      <a:r>
                        <a:rPr lang="en-GB" sz="1200">
                          <a:effectLst/>
                        </a:rPr>
                        <a:t>51.000000</a:t>
                      </a:r>
                    </a:p>
                  </a:txBody>
                  <a:tcPr anchor="ctr">
                    <a:lnL>
                      <a:noFill/>
                    </a:lnL>
                    <a:lnR>
                      <a:noFill/>
                    </a:lnR>
                    <a:lnT>
                      <a:noFill/>
                    </a:lnT>
                    <a:lnB>
                      <a:noFill/>
                    </a:lnB>
                    <a:solidFill>
                      <a:srgbClr val="F5F5F5"/>
                    </a:solidFill>
                  </a:tcPr>
                </a:tc>
                <a:tc>
                  <a:txBody>
                    <a:bodyPr/>
                    <a:lstStyle/>
                    <a:p>
                      <a:pPr algn="r" fontAlgn="ctr"/>
                      <a:r>
                        <a:rPr lang="en-GB" sz="1200">
                          <a:effectLst/>
                        </a:rPr>
                        <a:t>34.693750</a:t>
                      </a:r>
                    </a:p>
                  </a:txBody>
                  <a:tcPr anchor="ctr">
                    <a:lnL>
                      <a:noFill/>
                    </a:lnL>
                    <a:lnR>
                      <a:noFill/>
                    </a:lnR>
                    <a:lnT>
                      <a:noFill/>
                    </a:lnT>
                    <a:lnB>
                      <a:noFill/>
                    </a:lnB>
                    <a:solidFill>
                      <a:srgbClr val="F5F5F5"/>
                    </a:solidFill>
                  </a:tcPr>
                </a:tc>
                <a:tc>
                  <a:txBody>
                    <a:bodyPr/>
                    <a:lstStyle/>
                    <a:p>
                      <a:pPr algn="r" fontAlgn="ctr"/>
                      <a:r>
                        <a:rPr lang="en-GB" sz="1200">
                          <a:effectLst/>
                        </a:rPr>
                        <a:t>2.000000</a:t>
                      </a:r>
                    </a:p>
                  </a:txBody>
                  <a:tcPr anchor="ctr">
                    <a:lnL>
                      <a:noFill/>
                    </a:lnL>
                    <a:lnR>
                      <a:noFill/>
                    </a:lnR>
                    <a:lnT>
                      <a:noFill/>
                    </a:lnT>
                    <a:lnB>
                      <a:noFill/>
                    </a:lnB>
                    <a:solidFill>
                      <a:srgbClr val="F5F5F5"/>
                    </a:solidFill>
                  </a:tcPr>
                </a:tc>
                <a:tc>
                  <a:txBody>
                    <a:bodyPr/>
                    <a:lstStyle/>
                    <a:p>
                      <a:pPr algn="r" fontAlgn="ctr"/>
                      <a:r>
                        <a:rPr lang="en-GB" sz="1200">
                          <a:effectLst/>
                        </a:rPr>
                        <a:t>16639.912515</a:t>
                      </a:r>
                    </a:p>
                  </a:txBody>
                  <a:tcPr anchor="ctr">
                    <a:lnL>
                      <a:noFill/>
                    </a:lnL>
                    <a:lnR>
                      <a:noFill/>
                    </a:lnR>
                    <a:lnT>
                      <a:noFill/>
                    </a:lnT>
                    <a:lnB>
                      <a:noFill/>
                    </a:lnB>
                    <a:solidFill>
                      <a:srgbClr val="F5F5F5"/>
                    </a:solidFill>
                  </a:tcPr>
                </a:tc>
                <a:extLst>
                  <a:ext uri="{0D108BD9-81ED-4DB2-BD59-A6C34878D82A}">
                    <a16:rowId xmlns:a16="http://schemas.microsoft.com/office/drawing/2014/main" val="2132282853"/>
                  </a:ext>
                </a:extLst>
              </a:tr>
              <a:tr h="333236">
                <a:tc>
                  <a:txBody>
                    <a:bodyPr/>
                    <a:lstStyle/>
                    <a:p>
                      <a:pPr algn="r" fontAlgn="ctr"/>
                      <a:r>
                        <a:rPr lang="en-GB" sz="1200" b="1">
                          <a:effectLst/>
                        </a:rPr>
                        <a:t>max</a:t>
                      </a:r>
                    </a:p>
                  </a:txBody>
                  <a:tcPr anchor="ctr">
                    <a:lnL>
                      <a:noFill/>
                    </a:lnL>
                    <a:lnR>
                      <a:noFill/>
                    </a:lnR>
                    <a:lnT>
                      <a:noFill/>
                    </a:lnT>
                    <a:lnB>
                      <a:noFill/>
                    </a:lnB>
                  </a:tcPr>
                </a:tc>
                <a:tc>
                  <a:txBody>
                    <a:bodyPr/>
                    <a:lstStyle/>
                    <a:p>
                      <a:pPr algn="r" fontAlgn="ctr"/>
                      <a:r>
                        <a:rPr lang="en-GB" sz="1200">
                          <a:effectLst/>
                        </a:rPr>
                        <a:t>64.000000</a:t>
                      </a:r>
                    </a:p>
                  </a:txBody>
                  <a:tcPr anchor="ctr">
                    <a:lnL>
                      <a:noFill/>
                    </a:lnL>
                    <a:lnR>
                      <a:noFill/>
                    </a:lnR>
                    <a:lnT>
                      <a:noFill/>
                    </a:lnT>
                    <a:lnB>
                      <a:noFill/>
                    </a:lnB>
                  </a:tcPr>
                </a:tc>
                <a:tc>
                  <a:txBody>
                    <a:bodyPr/>
                    <a:lstStyle/>
                    <a:p>
                      <a:pPr algn="r" fontAlgn="ctr"/>
                      <a:r>
                        <a:rPr lang="en-GB" sz="1200">
                          <a:effectLst/>
                        </a:rPr>
                        <a:t>53.130000</a:t>
                      </a:r>
                    </a:p>
                  </a:txBody>
                  <a:tcPr anchor="ctr">
                    <a:lnL>
                      <a:noFill/>
                    </a:lnL>
                    <a:lnR>
                      <a:noFill/>
                    </a:lnR>
                    <a:lnT>
                      <a:noFill/>
                    </a:lnT>
                    <a:lnB>
                      <a:noFill/>
                    </a:lnB>
                  </a:tcPr>
                </a:tc>
                <a:tc>
                  <a:txBody>
                    <a:bodyPr/>
                    <a:lstStyle/>
                    <a:p>
                      <a:pPr algn="r" fontAlgn="ctr"/>
                      <a:r>
                        <a:rPr lang="en-GB" sz="1200">
                          <a:effectLst/>
                        </a:rPr>
                        <a:t>5.000000</a:t>
                      </a:r>
                    </a:p>
                  </a:txBody>
                  <a:tcPr anchor="ctr">
                    <a:lnL>
                      <a:noFill/>
                    </a:lnL>
                    <a:lnR>
                      <a:noFill/>
                    </a:lnR>
                    <a:lnT>
                      <a:noFill/>
                    </a:lnT>
                    <a:lnB>
                      <a:noFill/>
                    </a:lnB>
                  </a:tcPr>
                </a:tc>
                <a:tc>
                  <a:txBody>
                    <a:bodyPr/>
                    <a:lstStyle/>
                    <a:p>
                      <a:pPr algn="r" fontAlgn="ctr"/>
                      <a:r>
                        <a:rPr lang="en-GB" sz="1200" dirty="0">
                          <a:effectLst/>
                        </a:rPr>
                        <a:t>63770.428010</a:t>
                      </a:r>
                    </a:p>
                  </a:txBody>
                  <a:tcPr anchor="ctr">
                    <a:lnL>
                      <a:noFill/>
                    </a:lnL>
                    <a:lnR>
                      <a:noFill/>
                    </a:lnR>
                    <a:lnT>
                      <a:noFill/>
                    </a:lnT>
                    <a:lnB>
                      <a:noFill/>
                    </a:lnB>
                  </a:tcPr>
                </a:tc>
                <a:extLst>
                  <a:ext uri="{0D108BD9-81ED-4DB2-BD59-A6C34878D82A}">
                    <a16:rowId xmlns:a16="http://schemas.microsoft.com/office/drawing/2014/main" val="2036968363"/>
                  </a:ext>
                </a:extLst>
              </a:tr>
            </a:tbl>
          </a:graphicData>
        </a:graphic>
      </p:graphicFrame>
      <p:sp>
        <p:nvSpPr>
          <p:cNvPr id="12" name="Oval 11">
            <a:extLst>
              <a:ext uri="{FF2B5EF4-FFF2-40B4-BE49-F238E27FC236}">
                <a16:creationId xmlns:a16="http://schemas.microsoft.com/office/drawing/2014/main" id="{CEE44551-6152-92A0-CAE6-B60D54634288}"/>
              </a:ext>
            </a:extLst>
          </p:cNvPr>
          <p:cNvSpPr/>
          <p:nvPr/>
        </p:nvSpPr>
        <p:spPr>
          <a:xfrm>
            <a:off x="50800" y="5943600"/>
            <a:ext cx="533400" cy="457200"/>
          </a:xfrm>
          <a:prstGeom prst="ellipse">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dirty="0"/>
              <a:t>I</a:t>
            </a:r>
            <a:endParaRPr lang="en-GB" dirty="0"/>
          </a:p>
        </p:txBody>
      </p:sp>
      <p:sp>
        <p:nvSpPr>
          <p:cNvPr id="13" name="Oval 12">
            <a:extLst>
              <a:ext uri="{FF2B5EF4-FFF2-40B4-BE49-F238E27FC236}">
                <a16:creationId xmlns:a16="http://schemas.microsoft.com/office/drawing/2014/main" id="{C0BA51C4-AD7B-F97B-B8C7-9CA6C5C9D61D}"/>
              </a:ext>
            </a:extLst>
          </p:cNvPr>
          <p:cNvSpPr/>
          <p:nvPr/>
        </p:nvSpPr>
        <p:spPr>
          <a:xfrm>
            <a:off x="6737584" y="6322512"/>
            <a:ext cx="533400" cy="457200"/>
          </a:xfrm>
          <a:prstGeom prst="ellipse">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dirty="0"/>
              <a:t>II</a:t>
            </a:r>
            <a:endParaRPr lang="en-GB"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p:nvPr/>
        </p:nvSpPr>
        <p:spPr>
          <a:xfrm>
            <a:off x="5537200" y="0"/>
            <a:ext cx="774700" cy="9143999"/>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I</a:t>
            </a:r>
            <a:endParaRPr kumimoji="0"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4" name="object 4"/>
          <p:cNvSpPr txBox="1">
            <a:spLocks noGrp="1"/>
          </p:cNvSpPr>
          <p:nvPr>
            <p:ph type="title"/>
          </p:nvPr>
        </p:nvSpPr>
        <p:spPr>
          <a:xfrm>
            <a:off x="821055" y="558165"/>
            <a:ext cx="3141980" cy="1860550"/>
          </a:xfrm>
          <a:prstGeom prst="rect">
            <a:avLst/>
          </a:prstGeom>
        </p:spPr>
        <p:txBody>
          <a:bodyPr vert="horz" wrap="square" lIns="0" tIns="13970" rIns="0" bIns="0" rtlCol="0">
            <a:spAutoFit/>
          </a:bodyPr>
          <a:lstStyle/>
          <a:p>
            <a:pPr marL="12700">
              <a:lnSpc>
                <a:spcPct val="100000"/>
              </a:lnSpc>
              <a:spcBef>
                <a:spcPts val="110"/>
              </a:spcBef>
            </a:pPr>
            <a:r>
              <a:rPr sz="12000" spc="5" dirty="0">
                <a:solidFill>
                  <a:srgbClr val="000000"/>
                </a:solidFill>
              </a:rPr>
              <a:t>0</a:t>
            </a:r>
            <a:r>
              <a:rPr lang="en-US" sz="12000" spc="5" dirty="0">
                <a:solidFill>
                  <a:srgbClr val="000000"/>
                </a:solidFill>
              </a:rPr>
              <a:t>2</a:t>
            </a:r>
            <a:endParaRPr sz="12000" dirty="0"/>
          </a:p>
        </p:txBody>
      </p:sp>
      <p:sp>
        <p:nvSpPr>
          <p:cNvPr id="5" name="object 5"/>
          <p:cNvSpPr txBox="1"/>
          <p:nvPr/>
        </p:nvSpPr>
        <p:spPr>
          <a:xfrm>
            <a:off x="818281" y="2403774"/>
            <a:ext cx="4293235" cy="4376198"/>
          </a:xfrm>
          <a:prstGeom prst="rect">
            <a:avLst/>
          </a:prstGeom>
        </p:spPr>
        <p:txBody>
          <a:bodyPr vert="horz" wrap="square" lIns="0" tIns="302895" rIns="0" bIns="0" rtlCol="0">
            <a:spAutoFit/>
          </a:bodyPr>
          <a:lstStyle/>
          <a:p>
            <a:pPr marL="15240" marR="0" lvl="0" indent="0" algn="l" defTabSz="914400" rtl="0" eaLnBrk="1" fontAlgn="auto" latinLnBrk="0" hangingPunct="1">
              <a:lnSpc>
                <a:spcPct val="100000"/>
              </a:lnSpc>
              <a:spcBef>
                <a:spcPts val="2385"/>
              </a:spcBef>
              <a:spcAft>
                <a:spcPts val="0"/>
              </a:spcAft>
              <a:buClrTx/>
              <a:buSzTx/>
              <a:buFontTx/>
              <a:buNone/>
              <a:tabLst/>
              <a:defRPr/>
            </a:pPr>
            <a:r>
              <a:rPr lang="en-GB" sz="4350" b="1" spc="5" dirty="0">
                <a:solidFill>
                  <a:prstClr val="black"/>
                </a:solidFill>
                <a:latin typeface="Arial" panose="020B0604020202020204" pitchFamily="34" charset="0"/>
                <a:cs typeface="Arial" panose="020B0604020202020204" pitchFamily="34" charset="0"/>
              </a:rPr>
              <a:t>Visual Approach</a:t>
            </a:r>
            <a:endParaRPr kumimoji="0" sz="435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marL="584200" marR="5080" lvl="0" indent="-571500" algn="l" defTabSz="914400" rtl="0" eaLnBrk="1" fontAlgn="auto" latinLnBrk="0" hangingPunct="1">
              <a:lnSpc>
                <a:spcPct val="100000"/>
              </a:lnSpc>
              <a:spcBef>
                <a:spcPts val="1450"/>
              </a:spcBef>
              <a:spcAft>
                <a:spcPts val="0"/>
              </a:spcAft>
              <a:buClrTx/>
              <a:buSzTx/>
              <a:buFont typeface="+mj-lt"/>
              <a:buAutoNum type="romanUcPeriod"/>
              <a:tabLst/>
              <a:defRPr/>
            </a:pPr>
            <a:r>
              <a:rPr kumimoji="0" lang="en-US" sz="2800" b="0" i="0" u="none" strike="noStrike" kern="1200" cap="none" spc="-90" normalizeH="0" baseline="0" noProof="0" dirty="0">
                <a:ln>
                  <a:noFill/>
                </a:ln>
                <a:solidFill>
                  <a:prstClr val="black"/>
                </a:solidFill>
                <a:effectLst/>
                <a:uLnTx/>
                <a:uFillTx/>
                <a:latin typeface="Arial" panose="020B0604020202020204"/>
                <a:ea typeface="+mn-ea"/>
                <a:cs typeface="Arial" panose="020B0604020202020204"/>
              </a:rPr>
              <a:t>Univariate Analysis (Boxplot)</a:t>
            </a:r>
          </a:p>
          <a:p>
            <a:pPr marL="584200" marR="5080" lvl="0" indent="-571500" algn="l" defTabSz="914400" rtl="0" eaLnBrk="1" fontAlgn="auto" latinLnBrk="0" hangingPunct="1">
              <a:lnSpc>
                <a:spcPct val="100000"/>
              </a:lnSpc>
              <a:spcBef>
                <a:spcPts val="1450"/>
              </a:spcBef>
              <a:spcAft>
                <a:spcPts val="0"/>
              </a:spcAft>
              <a:buClrTx/>
              <a:buSzTx/>
              <a:buFont typeface="+mj-lt"/>
              <a:buAutoNum type="romanUcPeriod"/>
              <a:tabLst/>
              <a:defRPr/>
            </a:pPr>
            <a:r>
              <a:rPr kumimoji="0" lang="en-GB" sz="2800" b="0" i="0" u="none" strike="noStrike" kern="1200" cap="none" spc="0" normalizeH="0" baseline="0" noProof="0" dirty="0">
                <a:ln>
                  <a:noFill/>
                </a:ln>
                <a:solidFill>
                  <a:prstClr val="black"/>
                </a:solidFill>
                <a:effectLst/>
                <a:uLnTx/>
                <a:uFillTx/>
                <a:latin typeface="Arial" panose="020B0604020202020204"/>
                <a:ea typeface="+mn-ea"/>
                <a:cs typeface="Arial" panose="020B0604020202020204"/>
              </a:rPr>
              <a:t>Kernel Density Estimate plot</a:t>
            </a:r>
          </a:p>
          <a:p>
            <a:pPr marL="584200" marR="5080" lvl="0" indent="-571500" algn="l" defTabSz="914400" rtl="0" eaLnBrk="1" fontAlgn="auto" latinLnBrk="0" hangingPunct="1">
              <a:lnSpc>
                <a:spcPct val="100000"/>
              </a:lnSpc>
              <a:spcBef>
                <a:spcPts val="1450"/>
              </a:spcBef>
              <a:spcAft>
                <a:spcPts val="0"/>
              </a:spcAft>
              <a:buClrTx/>
              <a:buSzTx/>
              <a:buFont typeface="+mj-lt"/>
              <a:buAutoNum type="romanUcPeriod"/>
              <a:tabLst/>
              <a:defRPr/>
            </a:pPr>
            <a:endParaRPr kumimoji="0" lang="en-GB" sz="2800" b="0" i="0" u="none" strike="noStrike" kern="1200" cap="none" spc="0" normalizeH="0" baseline="0" noProof="0" dirty="0">
              <a:ln>
                <a:noFill/>
              </a:ln>
              <a:solidFill>
                <a:prstClr val="black"/>
              </a:solidFill>
              <a:effectLst/>
              <a:uLnTx/>
              <a:uFillTx/>
              <a:latin typeface="Arial" panose="020B0604020202020204"/>
              <a:ea typeface="+mn-ea"/>
              <a:cs typeface="Arial" panose="020B0604020202020204"/>
            </a:endParaRPr>
          </a:p>
        </p:txBody>
      </p:sp>
      <p:sp>
        <p:nvSpPr>
          <p:cNvPr id="12" name="Oval 11">
            <a:extLst>
              <a:ext uri="{FF2B5EF4-FFF2-40B4-BE49-F238E27FC236}">
                <a16:creationId xmlns:a16="http://schemas.microsoft.com/office/drawing/2014/main" id="{CEE44551-6152-92A0-CAE6-B60D54634288}"/>
              </a:ext>
            </a:extLst>
          </p:cNvPr>
          <p:cNvSpPr/>
          <p:nvPr/>
        </p:nvSpPr>
        <p:spPr>
          <a:xfrm>
            <a:off x="5581650" y="228600"/>
            <a:ext cx="533400" cy="457200"/>
          </a:xfrm>
          <a:prstGeom prst="ellipse">
            <a:avLst/>
          </a:prstGeom>
        </p:spPr>
        <p:style>
          <a:lnRef idx="2">
            <a:schemeClr val="accent5"/>
          </a:lnRef>
          <a:fillRef idx="1">
            <a:schemeClr val="lt1"/>
          </a:fillRef>
          <a:effectRef idx="0">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I</a:t>
            </a: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3" name="Oval 12">
            <a:extLst>
              <a:ext uri="{FF2B5EF4-FFF2-40B4-BE49-F238E27FC236}">
                <a16:creationId xmlns:a16="http://schemas.microsoft.com/office/drawing/2014/main" id="{C0BA51C4-AD7B-F97B-B8C7-9CA6C5C9D61D}"/>
              </a:ext>
            </a:extLst>
          </p:cNvPr>
          <p:cNvSpPr/>
          <p:nvPr/>
        </p:nvSpPr>
        <p:spPr>
          <a:xfrm>
            <a:off x="5657850" y="6019800"/>
            <a:ext cx="533400" cy="457200"/>
          </a:xfrm>
          <a:prstGeom prst="ellipse">
            <a:avLst/>
          </a:prstGeom>
        </p:spPr>
        <p:style>
          <a:lnRef idx="2">
            <a:schemeClr val="accent5"/>
          </a:lnRef>
          <a:fillRef idx="1">
            <a:schemeClr val="lt1"/>
          </a:fillRef>
          <a:effectRef idx="0">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II</a:t>
            </a: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4100" name="Picture 4">
            <a:extLst>
              <a:ext uri="{FF2B5EF4-FFF2-40B4-BE49-F238E27FC236}">
                <a16:creationId xmlns:a16="http://schemas.microsoft.com/office/drawing/2014/main" id="{6A2F03B0-1C76-DC25-DC9F-10422D9A5F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1600" y="76200"/>
            <a:ext cx="9677400" cy="4648200"/>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a:extLst>
              <a:ext uri="{FF2B5EF4-FFF2-40B4-BE49-F238E27FC236}">
                <a16:creationId xmlns:a16="http://schemas.microsoft.com/office/drawing/2014/main" id="{2C144AF9-7A3C-2D21-70DD-02CB79096E8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51600" y="5911758"/>
            <a:ext cx="9677400" cy="26988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14128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p:nvPr/>
        </p:nvSpPr>
        <p:spPr>
          <a:xfrm>
            <a:off x="5537200" y="0"/>
            <a:ext cx="774700" cy="9143999"/>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1">
                <a:ln>
                  <a:noFill/>
                </a:ln>
                <a:solidFill>
                  <a:prstClr val="black"/>
                </a:solidFill>
                <a:effectLst/>
                <a:uLnTx/>
                <a:uFillTx/>
                <a:latin typeface="Calibri"/>
                <a:ea typeface="+mn-ea"/>
                <a:cs typeface="+mn-cs"/>
              </a:rPr>
              <a:t>I</a:t>
            </a:r>
          </a:p>
        </p:txBody>
      </p:sp>
      <p:sp>
        <p:nvSpPr>
          <p:cNvPr id="4" name="object 4"/>
          <p:cNvSpPr txBox="1">
            <a:spLocks noGrp="1"/>
          </p:cNvSpPr>
          <p:nvPr>
            <p:ph type="title"/>
          </p:nvPr>
        </p:nvSpPr>
        <p:spPr>
          <a:xfrm>
            <a:off x="821055" y="558165"/>
            <a:ext cx="3141980" cy="1860550"/>
          </a:xfrm>
          <a:prstGeom prst="rect">
            <a:avLst/>
          </a:prstGeom>
        </p:spPr>
        <p:txBody>
          <a:bodyPr vert="horz" wrap="square" lIns="0" tIns="13970" rIns="0" bIns="0" rtlCol="0">
            <a:spAutoFit/>
          </a:bodyPr>
          <a:lstStyle/>
          <a:p>
            <a:pPr marL="12700">
              <a:lnSpc>
                <a:spcPct val="100000"/>
              </a:lnSpc>
              <a:spcBef>
                <a:spcPts val="110"/>
              </a:spcBef>
            </a:pPr>
            <a:r>
              <a:rPr lang="en-US" sz="12000" spc="5" noProof="1">
                <a:solidFill>
                  <a:srgbClr val="000000"/>
                </a:solidFill>
              </a:rPr>
              <a:t>02</a:t>
            </a:r>
            <a:endParaRPr lang="en-US" sz="12000" noProof="1"/>
          </a:p>
        </p:txBody>
      </p:sp>
      <p:sp>
        <p:nvSpPr>
          <p:cNvPr id="5" name="object 5"/>
          <p:cNvSpPr txBox="1"/>
          <p:nvPr/>
        </p:nvSpPr>
        <p:spPr>
          <a:xfrm>
            <a:off x="818281" y="2403774"/>
            <a:ext cx="4293235" cy="2891176"/>
          </a:xfrm>
          <a:prstGeom prst="rect">
            <a:avLst/>
          </a:prstGeom>
        </p:spPr>
        <p:txBody>
          <a:bodyPr vert="horz" wrap="square" lIns="0" tIns="302895" rIns="0" bIns="0" rtlCol="0">
            <a:spAutoFit/>
          </a:bodyPr>
          <a:lstStyle/>
          <a:p>
            <a:pPr marL="15240" marR="0" lvl="0" indent="0" algn="l" defTabSz="914400" rtl="0" eaLnBrk="1" fontAlgn="auto" latinLnBrk="0" hangingPunct="1">
              <a:lnSpc>
                <a:spcPct val="100000"/>
              </a:lnSpc>
              <a:spcBef>
                <a:spcPts val="2385"/>
              </a:spcBef>
              <a:spcAft>
                <a:spcPts val="0"/>
              </a:spcAft>
              <a:buClrTx/>
              <a:buSzTx/>
              <a:buFontTx/>
              <a:buNone/>
              <a:tabLst/>
              <a:defRPr/>
            </a:pPr>
            <a:r>
              <a:rPr kumimoji="0" lang="en-US" sz="4350" b="1" i="0" u="none" strike="noStrike" kern="1200" cap="none" spc="5" normalizeH="0" baseline="0" noProof="1">
                <a:ln>
                  <a:noFill/>
                </a:ln>
                <a:solidFill>
                  <a:prstClr val="black"/>
                </a:solidFill>
                <a:effectLst/>
                <a:uLnTx/>
                <a:uFillTx/>
                <a:latin typeface="Arial" panose="020B0604020202020204" pitchFamily="34" charset="0"/>
                <a:ea typeface="+mn-ea"/>
                <a:cs typeface="Arial" panose="020B0604020202020204" pitchFamily="34" charset="0"/>
              </a:rPr>
              <a:t>Visual Approach</a:t>
            </a:r>
            <a:endParaRPr kumimoji="0" lang="en-US" sz="4350" b="0" i="0" u="none" strike="noStrike" kern="1200" cap="none" spc="0" normalizeH="0" baseline="0" noProof="1">
              <a:ln>
                <a:noFill/>
              </a:ln>
              <a:solidFill>
                <a:prstClr val="black"/>
              </a:solidFill>
              <a:effectLst/>
              <a:uLnTx/>
              <a:uFillTx/>
              <a:latin typeface="Arial" panose="020B0604020202020204" pitchFamily="34" charset="0"/>
              <a:ea typeface="+mn-ea"/>
              <a:cs typeface="Arial" panose="020B0604020202020204" pitchFamily="34" charset="0"/>
            </a:endParaRPr>
          </a:p>
          <a:p>
            <a:pPr marL="584200" marR="5080" lvl="0" indent="-571500" algn="l" defTabSz="914400" rtl="0" eaLnBrk="1" fontAlgn="auto" latinLnBrk="0" hangingPunct="1">
              <a:lnSpc>
                <a:spcPct val="100000"/>
              </a:lnSpc>
              <a:spcBef>
                <a:spcPts val="1450"/>
              </a:spcBef>
              <a:spcAft>
                <a:spcPts val="0"/>
              </a:spcAft>
              <a:buClrTx/>
              <a:buSzTx/>
              <a:buFont typeface="+mj-lt"/>
              <a:buAutoNum type="romanUcPeriod" startAt="3"/>
              <a:tabLst/>
              <a:defRPr/>
            </a:pPr>
            <a:r>
              <a:rPr kumimoji="0" lang="en-US" sz="2800" b="0" i="0" u="none" strike="noStrike" kern="1200" cap="none" spc="-90" normalizeH="0" baseline="0" noProof="1">
                <a:ln>
                  <a:noFill/>
                </a:ln>
                <a:solidFill>
                  <a:prstClr val="black"/>
                </a:solidFill>
                <a:effectLst/>
                <a:uLnTx/>
                <a:uFillTx/>
                <a:latin typeface="Arial" panose="020B0604020202020204"/>
                <a:ea typeface="+mn-ea"/>
                <a:cs typeface="Arial" panose="020B0604020202020204"/>
              </a:rPr>
              <a:t>Histplot</a:t>
            </a:r>
          </a:p>
          <a:p>
            <a:pPr marL="584200" marR="5080" lvl="0" indent="-571500" algn="l" defTabSz="914400" rtl="0" eaLnBrk="1" fontAlgn="auto" latinLnBrk="0" hangingPunct="1">
              <a:lnSpc>
                <a:spcPct val="100000"/>
              </a:lnSpc>
              <a:spcBef>
                <a:spcPts val="1450"/>
              </a:spcBef>
              <a:spcAft>
                <a:spcPts val="0"/>
              </a:spcAft>
              <a:buClrTx/>
              <a:buSzTx/>
              <a:buFont typeface="+mj-lt"/>
              <a:buAutoNum type="romanUcPeriod" startAt="3"/>
              <a:tabLst/>
              <a:defRPr/>
            </a:pPr>
            <a:r>
              <a:rPr kumimoji="0" lang="en-US" sz="2800" b="0" i="0" u="none" strike="noStrike" kern="1200" cap="none" spc="0" normalizeH="0" baseline="0" noProof="1">
                <a:ln>
                  <a:noFill/>
                </a:ln>
                <a:solidFill>
                  <a:prstClr val="black"/>
                </a:solidFill>
                <a:effectLst/>
                <a:uLnTx/>
                <a:uFillTx/>
                <a:latin typeface="Arial" panose="020B0604020202020204"/>
                <a:ea typeface="+mn-ea"/>
                <a:cs typeface="Arial" panose="020B0604020202020204"/>
              </a:rPr>
              <a:t>Countplot</a:t>
            </a:r>
          </a:p>
        </p:txBody>
      </p:sp>
      <p:sp>
        <p:nvSpPr>
          <p:cNvPr id="12" name="Oval 11">
            <a:extLst>
              <a:ext uri="{FF2B5EF4-FFF2-40B4-BE49-F238E27FC236}">
                <a16:creationId xmlns:a16="http://schemas.microsoft.com/office/drawing/2014/main" id="{CEE44551-6152-92A0-CAE6-B60D54634288}"/>
              </a:ext>
            </a:extLst>
          </p:cNvPr>
          <p:cNvSpPr/>
          <p:nvPr/>
        </p:nvSpPr>
        <p:spPr>
          <a:xfrm>
            <a:off x="5581650" y="228600"/>
            <a:ext cx="533400" cy="457200"/>
          </a:xfrm>
          <a:prstGeom prst="ellipse">
            <a:avLst/>
          </a:prstGeom>
        </p:spPr>
        <p:style>
          <a:lnRef idx="2">
            <a:schemeClr val="accent5"/>
          </a:lnRef>
          <a:fillRef idx="1">
            <a:schemeClr val="lt1"/>
          </a:fillRef>
          <a:effectRef idx="0">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1">
                <a:ln>
                  <a:noFill/>
                </a:ln>
                <a:solidFill>
                  <a:prstClr val="black"/>
                </a:solidFill>
                <a:effectLst/>
                <a:uLnTx/>
                <a:uFillTx/>
                <a:latin typeface="Calibri"/>
                <a:ea typeface="+mn-ea"/>
                <a:cs typeface="+mn-cs"/>
              </a:rPr>
              <a:t>III</a:t>
            </a:r>
          </a:p>
        </p:txBody>
      </p:sp>
      <p:sp>
        <p:nvSpPr>
          <p:cNvPr id="13" name="Oval 12">
            <a:extLst>
              <a:ext uri="{FF2B5EF4-FFF2-40B4-BE49-F238E27FC236}">
                <a16:creationId xmlns:a16="http://schemas.microsoft.com/office/drawing/2014/main" id="{C0BA51C4-AD7B-F97B-B8C7-9CA6C5C9D61D}"/>
              </a:ext>
            </a:extLst>
          </p:cNvPr>
          <p:cNvSpPr/>
          <p:nvPr/>
        </p:nvSpPr>
        <p:spPr>
          <a:xfrm>
            <a:off x="5583390" y="4565215"/>
            <a:ext cx="533400" cy="457200"/>
          </a:xfrm>
          <a:prstGeom prst="ellipse">
            <a:avLst/>
          </a:prstGeom>
        </p:spPr>
        <p:style>
          <a:lnRef idx="2">
            <a:schemeClr val="accent5"/>
          </a:lnRef>
          <a:fillRef idx="1">
            <a:schemeClr val="lt1"/>
          </a:fillRef>
          <a:effectRef idx="0">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1">
                <a:ln>
                  <a:noFill/>
                </a:ln>
                <a:solidFill>
                  <a:prstClr val="black"/>
                </a:solidFill>
                <a:effectLst/>
                <a:uLnTx/>
                <a:uFillTx/>
                <a:latin typeface="Calibri"/>
                <a:ea typeface="+mn-ea"/>
                <a:cs typeface="+mn-cs"/>
              </a:rPr>
              <a:t>IV</a:t>
            </a:r>
          </a:p>
        </p:txBody>
      </p:sp>
      <p:pic>
        <p:nvPicPr>
          <p:cNvPr id="4106" name="Picture 10">
            <a:extLst>
              <a:ext uri="{FF2B5EF4-FFF2-40B4-BE49-F238E27FC236}">
                <a16:creationId xmlns:a16="http://schemas.microsoft.com/office/drawing/2014/main" id="{D6B08B6F-A3A2-2626-0115-5C9E406486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78847" y="83130"/>
            <a:ext cx="9768114" cy="395547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ABA21F16-6410-AB23-9D3E-A2432FD5F22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11900" y="4419600"/>
            <a:ext cx="9835061" cy="3581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40743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p:nvPr/>
        </p:nvSpPr>
        <p:spPr>
          <a:xfrm>
            <a:off x="5537200" y="0"/>
            <a:ext cx="774700" cy="9143999"/>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1">
              <a:ln>
                <a:noFill/>
              </a:ln>
              <a:solidFill>
                <a:prstClr val="black"/>
              </a:solidFill>
              <a:effectLst/>
              <a:uLnTx/>
              <a:uFillTx/>
              <a:latin typeface="Calibri"/>
              <a:ea typeface="+mn-ea"/>
              <a:cs typeface="+mn-cs"/>
            </a:endParaRPr>
          </a:p>
        </p:txBody>
      </p:sp>
      <p:sp>
        <p:nvSpPr>
          <p:cNvPr id="4" name="object 4"/>
          <p:cNvSpPr txBox="1">
            <a:spLocks noGrp="1"/>
          </p:cNvSpPr>
          <p:nvPr>
            <p:ph type="title"/>
          </p:nvPr>
        </p:nvSpPr>
        <p:spPr>
          <a:xfrm>
            <a:off x="821055" y="558165"/>
            <a:ext cx="3141980" cy="1860550"/>
          </a:xfrm>
          <a:prstGeom prst="rect">
            <a:avLst/>
          </a:prstGeom>
        </p:spPr>
        <p:txBody>
          <a:bodyPr vert="horz" wrap="square" lIns="0" tIns="13970" rIns="0" bIns="0" rtlCol="0">
            <a:spAutoFit/>
          </a:bodyPr>
          <a:lstStyle/>
          <a:p>
            <a:pPr marL="12700">
              <a:lnSpc>
                <a:spcPct val="100000"/>
              </a:lnSpc>
              <a:spcBef>
                <a:spcPts val="110"/>
              </a:spcBef>
            </a:pPr>
            <a:r>
              <a:rPr lang="en-US" sz="12000" spc="5" noProof="1">
                <a:solidFill>
                  <a:srgbClr val="000000"/>
                </a:solidFill>
              </a:rPr>
              <a:t>03</a:t>
            </a:r>
            <a:endParaRPr lang="en-US" sz="12000" noProof="1"/>
          </a:p>
        </p:txBody>
      </p:sp>
      <p:sp>
        <p:nvSpPr>
          <p:cNvPr id="5" name="object 5"/>
          <p:cNvSpPr txBox="1"/>
          <p:nvPr/>
        </p:nvSpPr>
        <p:spPr>
          <a:xfrm>
            <a:off x="818281" y="2403774"/>
            <a:ext cx="4293235" cy="2891176"/>
          </a:xfrm>
          <a:prstGeom prst="rect">
            <a:avLst/>
          </a:prstGeom>
        </p:spPr>
        <p:txBody>
          <a:bodyPr vert="horz" wrap="square" lIns="0" tIns="302895" rIns="0" bIns="0" rtlCol="0">
            <a:spAutoFit/>
          </a:bodyPr>
          <a:lstStyle/>
          <a:p>
            <a:pPr marL="15240" marR="0" lvl="0" indent="0" algn="l" defTabSz="914400" rtl="0" eaLnBrk="1" fontAlgn="auto" latinLnBrk="0" hangingPunct="1">
              <a:lnSpc>
                <a:spcPct val="100000"/>
              </a:lnSpc>
              <a:spcBef>
                <a:spcPts val="2385"/>
              </a:spcBef>
              <a:spcAft>
                <a:spcPts val="0"/>
              </a:spcAft>
              <a:buClrTx/>
              <a:buSzTx/>
              <a:buFontTx/>
              <a:buNone/>
              <a:tabLst/>
              <a:defRPr/>
            </a:pPr>
            <a:r>
              <a:rPr kumimoji="0" lang="en-US" sz="4350" b="1" i="0" u="none" strike="noStrike" kern="1200" cap="none" spc="5" normalizeH="0" baseline="0" noProof="1">
                <a:ln>
                  <a:noFill/>
                </a:ln>
                <a:solidFill>
                  <a:prstClr val="black"/>
                </a:solidFill>
                <a:effectLst/>
                <a:uLnTx/>
                <a:uFillTx/>
                <a:latin typeface="Arial" panose="020B0604020202020204" pitchFamily="34" charset="0"/>
                <a:ea typeface="+mn-ea"/>
                <a:cs typeface="Arial" panose="020B0604020202020204" pitchFamily="34" charset="0"/>
              </a:rPr>
              <a:t>Multivariate Analysis</a:t>
            </a:r>
            <a:endParaRPr kumimoji="0" lang="en-US" sz="4350" b="0" i="0" u="none" strike="noStrike" kern="1200" cap="none" spc="0" normalizeH="0" baseline="0" noProof="1">
              <a:ln>
                <a:noFill/>
              </a:ln>
              <a:solidFill>
                <a:prstClr val="black"/>
              </a:solidFill>
              <a:effectLst/>
              <a:uLnTx/>
              <a:uFillTx/>
              <a:latin typeface="Arial" panose="020B0604020202020204" pitchFamily="34" charset="0"/>
              <a:ea typeface="+mn-ea"/>
              <a:cs typeface="Arial" panose="020B0604020202020204" pitchFamily="34" charset="0"/>
            </a:endParaRPr>
          </a:p>
          <a:p>
            <a:pPr marL="584200" marR="5080" lvl="0" indent="-571500" algn="l" defTabSz="914400" rtl="0" eaLnBrk="1" fontAlgn="auto" latinLnBrk="0" hangingPunct="1">
              <a:lnSpc>
                <a:spcPct val="100000"/>
              </a:lnSpc>
              <a:spcBef>
                <a:spcPts val="1450"/>
              </a:spcBef>
              <a:spcAft>
                <a:spcPts val="0"/>
              </a:spcAft>
              <a:buClrTx/>
              <a:buSzTx/>
              <a:buFont typeface="+mj-lt"/>
              <a:buAutoNum type="romanUcPeriod"/>
              <a:tabLst/>
              <a:defRPr/>
            </a:pPr>
            <a:r>
              <a:rPr kumimoji="0" lang="en-US" sz="2800" b="0" i="0" u="none" strike="noStrike" kern="1200" cap="none" spc="-90" normalizeH="0" baseline="0" noProof="1">
                <a:ln>
                  <a:noFill/>
                </a:ln>
                <a:solidFill>
                  <a:prstClr val="black"/>
                </a:solidFill>
                <a:effectLst/>
                <a:uLnTx/>
                <a:uFillTx/>
                <a:latin typeface="Arial" panose="020B0604020202020204"/>
                <a:ea typeface="+mn-ea"/>
                <a:cs typeface="Arial" panose="020B0604020202020204"/>
              </a:rPr>
              <a:t>Heatmap Correlation</a:t>
            </a:r>
          </a:p>
          <a:p>
            <a:pPr marL="584200" marR="5080" lvl="0" indent="-571500" algn="l" defTabSz="914400" rtl="0" eaLnBrk="1" fontAlgn="auto" latinLnBrk="0" hangingPunct="1">
              <a:lnSpc>
                <a:spcPct val="100000"/>
              </a:lnSpc>
              <a:spcBef>
                <a:spcPts val="1450"/>
              </a:spcBef>
              <a:spcAft>
                <a:spcPts val="0"/>
              </a:spcAft>
              <a:buClrTx/>
              <a:buSzTx/>
              <a:buFont typeface="+mj-lt"/>
              <a:buAutoNum type="romanUcPeriod"/>
              <a:tabLst/>
              <a:defRPr/>
            </a:pPr>
            <a:r>
              <a:rPr kumimoji="0" lang="en-US" sz="2800" b="0" i="0" u="none" strike="noStrike" kern="1200" cap="none" spc="0" normalizeH="0" baseline="0" noProof="1">
                <a:ln>
                  <a:noFill/>
                </a:ln>
                <a:solidFill>
                  <a:prstClr val="black"/>
                </a:solidFill>
                <a:effectLst/>
                <a:uLnTx/>
                <a:uFillTx/>
                <a:latin typeface="Arial" panose="020B0604020202020204"/>
                <a:ea typeface="+mn-ea"/>
                <a:cs typeface="Arial" panose="020B0604020202020204"/>
              </a:rPr>
              <a:t>Pairplot</a:t>
            </a:r>
          </a:p>
        </p:txBody>
      </p:sp>
      <p:sp>
        <p:nvSpPr>
          <p:cNvPr id="12" name="Oval 11">
            <a:extLst>
              <a:ext uri="{FF2B5EF4-FFF2-40B4-BE49-F238E27FC236}">
                <a16:creationId xmlns:a16="http://schemas.microsoft.com/office/drawing/2014/main" id="{CEE44551-6152-92A0-CAE6-B60D54634288}"/>
              </a:ext>
            </a:extLst>
          </p:cNvPr>
          <p:cNvSpPr/>
          <p:nvPr/>
        </p:nvSpPr>
        <p:spPr>
          <a:xfrm>
            <a:off x="5616705" y="329565"/>
            <a:ext cx="533400" cy="457200"/>
          </a:xfrm>
          <a:prstGeom prst="ellipse">
            <a:avLst/>
          </a:prstGeom>
        </p:spPr>
        <p:style>
          <a:lnRef idx="2">
            <a:schemeClr val="accent5"/>
          </a:lnRef>
          <a:fillRef idx="1">
            <a:schemeClr val="lt1"/>
          </a:fillRef>
          <a:effectRef idx="0">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1">
                <a:ln>
                  <a:noFill/>
                </a:ln>
                <a:solidFill>
                  <a:prstClr val="black"/>
                </a:solidFill>
                <a:effectLst/>
                <a:uLnTx/>
                <a:uFillTx/>
                <a:latin typeface="Calibri"/>
                <a:ea typeface="+mn-ea"/>
                <a:cs typeface="+mn-cs"/>
              </a:rPr>
              <a:t>I</a:t>
            </a:r>
          </a:p>
        </p:txBody>
      </p:sp>
      <p:sp>
        <p:nvSpPr>
          <p:cNvPr id="13" name="Oval 12">
            <a:extLst>
              <a:ext uri="{FF2B5EF4-FFF2-40B4-BE49-F238E27FC236}">
                <a16:creationId xmlns:a16="http://schemas.microsoft.com/office/drawing/2014/main" id="{C0BA51C4-AD7B-F97B-B8C7-9CA6C5C9D61D}"/>
              </a:ext>
            </a:extLst>
          </p:cNvPr>
          <p:cNvSpPr/>
          <p:nvPr/>
        </p:nvSpPr>
        <p:spPr>
          <a:xfrm>
            <a:off x="5657850" y="3091737"/>
            <a:ext cx="533400" cy="457200"/>
          </a:xfrm>
          <a:prstGeom prst="ellipse">
            <a:avLst/>
          </a:prstGeom>
        </p:spPr>
        <p:style>
          <a:lnRef idx="2">
            <a:schemeClr val="accent5"/>
          </a:lnRef>
          <a:fillRef idx="1">
            <a:schemeClr val="lt1"/>
          </a:fillRef>
          <a:effectRef idx="0">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1">
                <a:ln>
                  <a:noFill/>
                </a:ln>
                <a:solidFill>
                  <a:prstClr val="black"/>
                </a:solidFill>
                <a:effectLst/>
                <a:uLnTx/>
                <a:uFillTx/>
                <a:latin typeface="Calibri"/>
                <a:ea typeface="+mn-ea"/>
                <a:cs typeface="+mn-cs"/>
              </a:rPr>
              <a:t>II</a:t>
            </a:r>
          </a:p>
        </p:txBody>
      </p:sp>
      <p:pic>
        <p:nvPicPr>
          <p:cNvPr id="3076" name="Picture 4">
            <a:extLst>
              <a:ext uri="{FF2B5EF4-FFF2-40B4-BE49-F238E27FC236}">
                <a16:creationId xmlns:a16="http://schemas.microsoft.com/office/drawing/2014/main" id="{9B6F153C-59D1-4218-6B9A-B06F80E1E1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81158" y="116840"/>
            <a:ext cx="4191000" cy="2743200"/>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a16="http://schemas.microsoft.com/office/drawing/2014/main" id="{BD1BE79A-17BE-3BE8-D014-0F00586AFA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32550" y="3095297"/>
            <a:ext cx="9823450" cy="60340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72826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p:nvPr/>
        </p:nvSpPr>
        <p:spPr>
          <a:xfrm>
            <a:off x="4394200" y="0"/>
            <a:ext cx="774700" cy="9143999"/>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1">
              <a:ln>
                <a:noFill/>
              </a:ln>
              <a:solidFill>
                <a:prstClr val="black"/>
              </a:solidFill>
              <a:effectLst/>
              <a:uLnTx/>
              <a:uFillTx/>
              <a:latin typeface="Calibri"/>
              <a:ea typeface="+mn-ea"/>
              <a:cs typeface="+mn-cs"/>
            </a:endParaRPr>
          </a:p>
        </p:txBody>
      </p:sp>
      <p:sp>
        <p:nvSpPr>
          <p:cNvPr id="4" name="object 4"/>
          <p:cNvSpPr txBox="1">
            <a:spLocks noGrp="1"/>
          </p:cNvSpPr>
          <p:nvPr>
            <p:ph type="title"/>
          </p:nvPr>
        </p:nvSpPr>
        <p:spPr>
          <a:xfrm>
            <a:off x="821055" y="558165"/>
            <a:ext cx="3141980" cy="1860550"/>
          </a:xfrm>
          <a:prstGeom prst="rect">
            <a:avLst/>
          </a:prstGeom>
        </p:spPr>
        <p:txBody>
          <a:bodyPr vert="horz" wrap="square" lIns="0" tIns="13970" rIns="0" bIns="0" rtlCol="0">
            <a:spAutoFit/>
          </a:bodyPr>
          <a:lstStyle/>
          <a:p>
            <a:pPr marL="12700">
              <a:lnSpc>
                <a:spcPct val="100000"/>
              </a:lnSpc>
              <a:spcBef>
                <a:spcPts val="110"/>
              </a:spcBef>
            </a:pPr>
            <a:r>
              <a:rPr lang="en-US" sz="12000" spc="5" noProof="1">
                <a:solidFill>
                  <a:srgbClr val="000000"/>
                </a:solidFill>
              </a:rPr>
              <a:t>03</a:t>
            </a:r>
            <a:endParaRPr lang="en-US" sz="12000" noProof="1"/>
          </a:p>
        </p:txBody>
      </p:sp>
      <p:sp>
        <p:nvSpPr>
          <p:cNvPr id="5" name="object 5"/>
          <p:cNvSpPr txBox="1"/>
          <p:nvPr/>
        </p:nvSpPr>
        <p:spPr>
          <a:xfrm>
            <a:off x="818281" y="2403774"/>
            <a:ext cx="4293235" cy="3752950"/>
          </a:xfrm>
          <a:prstGeom prst="rect">
            <a:avLst/>
          </a:prstGeom>
        </p:spPr>
        <p:txBody>
          <a:bodyPr vert="horz" wrap="square" lIns="0" tIns="302895" rIns="0" bIns="0" rtlCol="0">
            <a:spAutoFit/>
          </a:bodyPr>
          <a:lstStyle/>
          <a:p>
            <a:pPr marL="15240" marR="0" lvl="0" indent="0" algn="l" defTabSz="914400" rtl="0" eaLnBrk="1" fontAlgn="auto" latinLnBrk="0" hangingPunct="1">
              <a:lnSpc>
                <a:spcPct val="100000"/>
              </a:lnSpc>
              <a:spcBef>
                <a:spcPts val="2385"/>
              </a:spcBef>
              <a:spcAft>
                <a:spcPts val="0"/>
              </a:spcAft>
              <a:buClrTx/>
              <a:buSzTx/>
              <a:buFontTx/>
              <a:buNone/>
              <a:tabLst/>
              <a:defRPr/>
            </a:pPr>
            <a:r>
              <a:rPr kumimoji="0" lang="en-US" sz="4350" b="1" i="0" u="none" strike="noStrike" kern="1200" cap="none" spc="5" normalizeH="0" baseline="0" noProof="1">
                <a:ln>
                  <a:noFill/>
                </a:ln>
                <a:solidFill>
                  <a:prstClr val="black"/>
                </a:solidFill>
                <a:effectLst/>
                <a:uLnTx/>
                <a:uFillTx/>
                <a:latin typeface="Arial" panose="020B0604020202020204" pitchFamily="34" charset="0"/>
                <a:ea typeface="+mn-ea"/>
                <a:cs typeface="Arial" panose="020B0604020202020204" pitchFamily="34" charset="0"/>
              </a:rPr>
              <a:t>Multivariate Analysis</a:t>
            </a:r>
            <a:endParaRPr kumimoji="0" lang="en-US" sz="4350" b="0" i="0" u="none" strike="noStrike" kern="1200" cap="none" spc="0" normalizeH="0" baseline="0" noProof="1">
              <a:ln>
                <a:noFill/>
              </a:ln>
              <a:solidFill>
                <a:prstClr val="black"/>
              </a:solidFill>
              <a:effectLst/>
              <a:uLnTx/>
              <a:uFillTx/>
              <a:latin typeface="Arial" panose="020B0604020202020204" pitchFamily="34" charset="0"/>
              <a:ea typeface="+mn-ea"/>
              <a:cs typeface="Arial" panose="020B0604020202020204" pitchFamily="34" charset="0"/>
            </a:endParaRPr>
          </a:p>
          <a:p>
            <a:pPr marL="584200" marR="5080" lvl="0" indent="-571500" algn="l" defTabSz="914400" rtl="0" eaLnBrk="1" fontAlgn="auto" latinLnBrk="0" hangingPunct="1">
              <a:lnSpc>
                <a:spcPct val="100000"/>
              </a:lnSpc>
              <a:spcBef>
                <a:spcPts val="1450"/>
              </a:spcBef>
              <a:spcAft>
                <a:spcPts val="0"/>
              </a:spcAft>
              <a:buClrTx/>
              <a:buSzTx/>
              <a:buFont typeface="+mj-lt"/>
              <a:buAutoNum type="romanUcPeriod" startAt="3"/>
              <a:tabLst/>
              <a:defRPr/>
            </a:pPr>
            <a:r>
              <a:rPr kumimoji="0" lang="en-US" sz="2800" b="0" i="0" u="none" strike="noStrike" kern="1200" cap="none" spc="-90" normalizeH="0" baseline="0" noProof="1">
                <a:ln>
                  <a:noFill/>
                </a:ln>
                <a:solidFill>
                  <a:prstClr val="black"/>
                </a:solidFill>
                <a:effectLst/>
                <a:uLnTx/>
                <a:uFillTx/>
                <a:latin typeface="Arial" panose="020B0604020202020204"/>
                <a:ea typeface="+mn-ea"/>
                <a:cs typeface="Arial" panose="020B0604020202020204"/>
              </a:rPr>
              <a:t>Scatterplot (BMI, charges, smoker) </a:t>
            </a:r>
          </a:p>
          <a:p>
            <a:pPr marL="584200" marR="5080" indent="-571500">
              <a:spcBef>
                <a:spcPts val="1450"/>
              </a:spcBef>
              <a:buFont typeface="+mj-lt"/>
              <a:buAutoNum type="romanUcPeriod" startAt="3"/>
            </a:pPr>
            <a:r>
              <a:rPr kumimoji="0" lang="en-US" sz="2800" b="0" i="0" u="none" strike="noStrike" kern="1200" cap="none" spc="-90" normalizeH="0" baseline="0" noProof="1">
                <a:ln>
                  <a:noFill/>
                </a:ln>
                <a:solidFill>
                  <a:prstClr val="black"/>
                </a:solidFill>
                <a:effectLst/>
                <a:uLnTx/>
                <a:uFillTx/>
                <a:latin typeface="Arial" panose="020B0604020202020204"/>
                <a:ea typeface="+mn-ea"/>
                <a:cs typeface="Arial" panose="020B0604020202020204"/>
              </a:rPr>
              <a:t>Scatterplot (age, charges, smoker) </a:t>
            </a:r>
          </a:p>
        </p:txBody>
      </p:sp>
      <p:sp>
        <p:nvSpPr>
          <p:cNvPr id="12" name="Oval 11">
            <a:extLst>
              <a:ext uri="{FF2B5EF4-FFF2-40B4-BE49-F238E27FC236}">
                <a16:creationId xmlns:a16="http://schemas.microsoft.com/office/drawing/2014/main" id="{CEE44551-6152-92A0-CAE6-B60D54634288}"/>
              </a:ext>
            </a:extLst>
          </p:cNvPr>
          <p:cNvSpPr/>
          <p:nvPr/>
        </p:nvSpPr>
        <p:spPr>
          <a:xfrm>
            <a:off x="4514850" y="329565"/>
            <a:ext cx="533400" cy="457200"/>
          </a:xfrm>
          <a:prstGeom prst="ellipse">
            <a:avLst/>
          </a:prstGeom>
        </p:spPr>
        <p:style>
          <a:lnRef idx="2">
            <a:schemeClr val="accent5"/>
          </a:lnRef>
          <a:fillRef idx="1">
            <a:schemeClr val="lt1"/>
          </a:fillRef>
          <a:effectRef idx="0">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1">
                <a:ln>
                  <a:noFill/>
                </a:ln>
                <a:solidFill>
                  <a:prstClr val="black"/>
                </a:solidFill>
                <a:effectLst/>
                <a:uLnTx/>
                <a:uFillTx/>
                <a:latin typeface="Calibri"/>
                <a:ea typeface="+mn-ea"/>
                <a:cs typeface="+mn-cs"/>
              </a:rPr>
              <a:t>III</a:t>
            </a:r>
          </a:p>
        </p:txBody>
      </p:sp>
      <p:sp>
        <p:nvSpPr>
          <p:cNvPr id="13" name="Oval 12">
            <a:extLst>
              <a:ext uri="{FF2B5EF4-FFF2-40B4-BE49-F238E27FC236}">
                <a16:creationId xmlns:a16="http://schemas.microsoft.com/office/drawing/2014/main" id="{C0BA51C4-AD7B-F97B-B8C7-9CA6C5C9D61D}"/>
              </a:ext>
            </a:extLst>
          </p:cNvPr>
          <p:cNvSpPr/>
          <p:nvPr/>
        </p:nvSpPr>
        <p:spPr>
          <a:xfrm>
            <a:off x="4514850" y="4280249"/>
            <a:ext cx="533400" cy="457200"/>
          </a:xfrm>
          <a:prstGeom prst="ellipse">
            <a:avLst/>
          </a:prstGeom>
        </p:spPr>
        <p:style>
          <a:lnRef idx="2">
            <a:schemeClr val="accent5"/>
          </a:lnRef>
          <a:fillRef idx="1">
            <a:schemeClr val="lt1"/>
          </a:fillRef>
          <a:effectRef idx="0">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1">
                <a:ln>
                  <a:noFill/>
                </a:ln>
                <a:solidFill>
                  <a:prstClr val="black"/>
                </a:solidFill>
                <a:effectLst/>
                <a:uLnTx/>
                <a:uFillTx/>
                <a:latin typeface="Calibri"/>
                <a:ea typeface="+mn-ea"/>
                <a:cs typeface="+mn-cs"/>
              </a:rPr>
              <a:t>IV</a:t>
            </a:r>
          </a:p>
        </p:txBody>
      </p:sp>
      <p:pic>
        <p:nvPicPr>
          <p:cNvPr id="6148" name="Picture 4">
            <a:extLst>
              <a:ext uri="{FF2B5EF4-FFF2-40B4-BE49-F238E27FC236}">
                <a16:creationId xmlns:a16="http://schemas.microsoft.com/office/drawing/2014/main" id="{92C12A7D-7674-9655-BD0A-2768A851E7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8518" y="0"/>
            <a:ext cx="10880481" cy="4070845"/>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a:extLst>
              <a:ext uri="{FF2B5EF4-FFF2-40B4-BE49-F238E27FC236}">
                <a16:creationId xmlns:a16="http://schemas.microsoft.com/office/drawing/2014/main" id="{0E99F14E-0A20-669C-51C1-5D545391227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28899" y="4280249"/>
            <a:ext cx="10800100" cy="38068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167913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Completion Certificates">
      <a:dk1>
        <a:sysClr val="windowText" lastClr="000000"/>
      </a:dk1>
      <a:lt1>
        <a:sysClr val="window" lastClr="FFFFFF"/>
      </a:lt1>
      <a:dk2>
        <a:srgbClr val="44546A"/>
      </a:dk2>
      <a:lt2>
        <a:srgbClr val="E7E6E6"/>
      </a:lt2>
      <a:accent1>
        <a:srgbClr val="272A6B"/>
      </a:accent1>
      <a:accent2>
        <a:srgbClr val="D91F26"/>
      </a:accent2>
      <a:accent3>
        <a:srgbClr val="F2CB15"/>
      </a:accent3>
      <a:accent4>
        <a:srgbClr val="151738"/>
      </a:accent4>
      <a:accent5>
        <a:srgbClr val="87131C"/>
      </a:accent5>
      <a:accent6>
        <a:srgbClr val="BF9D10"/>
      </a:accent6>
      <a:hlink>
        <a:srgbClr val="0563C1"/>
      </a:hlink>
      <a:folHlink>
        <a:srgbClr val="954F72"/>
      </a:folHlink>
    </a:clrScheme>
    <a:fontScheme name="Custom 50">
      <a:majorFont>
        <a:latin typeface="Univers"/>
        <a:ea typeface=""/>
        <a:cs typeface=""/>
      </a:majorFont>
      <a:minorFont>
        <a:latin typeface="Univers Ligh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ertificate of Completion_Win32_JC_SL_v3" id="{D1F4BA73-0F34-4534-8E4B-78108CAB274B}" vid="{714935E4-6538-4E06-B099-901C9F848E49}"/>
    </a:ext>
  </a:extLst>
</a:theme>
</file>

<file path=ppt/theme/theme3.xml><?xml version="1.0" encoding="utf-8"?>
<a:theme xmlns:a="http://schemas.openxmlformats.org/drawingml/2006/main" name="2_Office Theme">
  <a:themeElements>
    <a:clrScheme name="Custom 87">
      <a:dk1>
        <a:sysClr val="windowText" lastClr="000000"/>
      </a:dk1>
      <a:lt1>
        <a:sysClr val="window" lastClr="FFFFFF"/>
      </a:lt1>
      <a:dk2>
        <a:srgbClr val="BF8641"/>
      </a:dk2>
      <a:lt2>
        <a:srgbClr val="E7E6E6"/>
      </a:lt2>
      <a:accent1>
        <a:srgbClr val="F2D6BD"/>
      </a:accent1>
      <a:accent2>
        <a:srgbClr val="616F8C"/>
      </a:accent2>
      <a:accent3>
        <a:srgbClr val="F2DAAC"/>
      </a:accent3>
      <a:accent4>
        <a:srgbClr val="373921"/>
      </a:accent4>
      <a:accent5>
        <a:srgbClr val="D9A577"/>
      </a:accent5>
      <a:accent6>
        <a:srgbClr val="A3AFB4"/>
      </a:accent6>
      <a:hlink>
        <a:srgbClr val="0563C1"/>
      </a:hlink>
      <a:folHlink>
        <a:srgbClr val="954F72"/>
      </a:folHlink>
    </a:clrScheme>
    <a:fontScheme name="Custom 123">
      <a:majorFont>
        <a:latin typeface="Elephan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onference presentation_Win32_JB_v4" id="{70FCD93A-57EB-469C-A5BA-B1DBF07680C8}" vid="{464C857C-B28C-411E-81F1-9894EC025FCF}"/>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142</TotalTime>
  <Words>1110</Words>
  <Application>Microsoft Office PowerPoint</Application>
  <PresentationFormat>Custom</PresentationFormat>
  <Paragraphs>379</Paragraphs>
  <Slides>21</Slides>
  <Notes>1</Notes>
  <HiddenSlides>0</HiddenSlides>
  <MMClips>0</MMClips>
  <ScaleCrop>false</ScaleCrop>
  <HeadingPairs>
    <vt:vector size="6" baseType="variant">
      <vt:variant>
        <vt:lpstr>Fonts Used</vt:lpstr>
      </vt:variant>
      <vt:variant>
        <vt:i4>12</vt:i4>
      </vt:variant>
      <vt:variant>
        <vt:lpstr>Theme</vt:lpstr>
      </vt:variant>
      <vt:variant>
        <vt:i4>3</vt:i4>
      </vt:variant>
      <vt:variant>
        <vt:lpstr>Slide Titles</vt:lpstr>
      </vt:variant>
      <vt:variant>
        <vt:i4>21</vt:i4>
      </vt:variant>
    </vt:vector>
  </HeadingPairs>
  <TitlesOfParts>
    <vt:vector size="36" baseType="lpstr">
      <vt:lpstr>Arial</vt:lpstr>
      <vt:lpstr>Avenir Next LT Pro</vt:lpstr>
      <vt:lpstr>Calibri</vt:lpstr>
      <vt:lpstr>Elephant Pro</vt:lpstr>
      <vt:lpstr>Helvetica Neue</vt:lpstr>
      <vt:lpstr>Proxima Nova</vt:lpstr>
      <vt:lpstr>Segoe UI</vt:lpstr>
      <vt:lpstr>Segoe UI Web (West European)</vt:lpstr>
      <vt:lpstr>Times New Roman</vt:lpstr>
      <vt:lpstr>Univers</vt:lpstr>
      <vt:lpstr>Univers Light</vt:lpstr>
      <vt:lpstr>Univers-Black</vt:lpstr>
      <vt:lpstr>Office Theme</vt:lpstr>
      <vt:lpstr>1_Office Theme</vt:lpstr>
      <vt:lpstr>2_Office Theme</vt:lpstr>
      <vt:lpstr>Zulkarnain Prastyo </vt:lpstr>
      <vt:lpstr>Meet the presenter</vt:lpstr>
      <vt:lpstr>Agenda</vt:lpstr>
      <vt:lpstr>Read the dataset</vt:lpstr>
      <vt:lpstr>01</vt:lpstr>
      <vt:lpstr>02</vt:lpstr>
      <vt:lpstr>02</vt:lpstr>
      <vt:lpstr>03</vt:lpstr>
      <vt:lpstr>03</vt:lpstr>
      <vt:lpstr>04</vt:lpstr>
      <vt:lpstr>04</vt:lpstr>
      <vt:lpstr>05</vt:lpstr>
      <vt:lpstr>Insights </vt:lpstr>
      <vt:lpstr>Visualizing The Data</vt:lpstr>
      <vt:lpstr>Visualizing The Data</vt:lpstr>
      <vt:lpstr>Visualizing The Data</vt:lpstr>
      <vt:lpstr>Correlation</vt:lpstr>
      <vt:lpstr>Correlation</vt:lpstr>
      <vt:lpstr>Conclusion</vt:lpstr>
      <vt:lpstr>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Corporate  Presentation_x000d_Lorem ipsum dolor sit amet, consectetuer adipiscing elit, sed  diam nonummy nibh euismod tincidunt ut laoreetquat, vel  illum</dc:title>
  <dc:creator>zulkarnain prastyo</dc:creator>
  <cp:lastModifiedBy>zulkarnain prastyo</cp:lastModifiedBy>
  <cp:revision>5</cp:revision>
  <dcterms:created xsi:type="dcterms:W3CDTF">2019-12-06T03:00:00Z</dcterms:created>
  <dcterms:modified xsi:type="dcterms:W3CDTF">2022-10-11T06:45:37Z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2019-12-03T07:00:00Z</vt:filetime>
  </property>
  <property fmtid="{D5CDD505-2E9C-101B-9397-08002B2CF9AE}" pid="3" name="Creator">
    <vt:lpwstr>Adobe Illustrator 24.0 (Macintosh)</vt:lpwstr>
  </property>
  <property fmtid="{D5CDD505-2E9C-101B-9397-08002B2CF9AE}" pid="4" name="LastSaved">
    <vt:filetime>2019-12-03T07:00:00Z</vt:filetime>
  </property>
  <property fmtid="{D5CDD505-2E9C-101B-9397-08002B2CF9AE}" pid="5" name="KSOProductBuildVer">
    <vt:lpwstr>1033-11.2.0.11341</vt:lpwstr>
  </property>
  <property fmtid="{D5CDD505-2E9C-101B-9397-08002B2CF9AE}" pid="6" name="ICV">
    <vt:lpwstr>177DD87E8BD0454C880045A1DE2F519B</vt:lpwstr>
  </property>
</Properties>
</file>